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5"/>
  </p:notesMasterIdLst>
  <p:sldIdLst>
    <p:sldId id="311" r:id="rId2"/>
    <p:sldId id="322" r:id="rId3"/>
    <p:sldId id="346" r:id="rId4"/>
    <p:sldId id="341" r:id="rId5"/>
    <p:sldId id="343" r:id="rId6"/>
    <p:sldId id="347" r:id="rId7"/>
    <p:sldId id="349" r:id="rId8"/>
    <p:sldId id="351" r:id="rId9"/>
    <p:sldId id="353" r:id="rId10"/>
    <p:sldId id="355" r:id="rId11"/>
    <p:sldId id="357" r:id="rId12"/>
    <p:sldId id="358" r:id="rId13"/>
    <p:sldId id="359" r:id="rId14"/>
  </p:sldIdLst>
  <p:sldSz cx="9144000" cy="6858000" type="screen4x3"/>
  <p:notesSz cx="7010400" cy="9296400"/>
  <p:defaultTextStyle>
    <a:defPPr>
      <a:defRPr lang="es-ES"/>
    </a:defPPr>
    <a:lvl1pPr algn="l"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entury Gothic" panose="020B0502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entury Gothic" panose="020B0502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entury Gothic" panose="020B0502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entury Gothic" panose="020B0502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6600FF"/>
    <a:srgbClr val="006600"/>
    <a:srgbClr val="6600CC"/>
    <a:srgbClr val="FF9933"/>
    <a:srgbClr val="00486C"/>
    <a:srgbClr val="003366"/>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s-ES"/>
          </a:p>
        </p:txBody>
      </p:sp>
      <p:sp>
        <p:nvSpPr>
          <p:cNvPr id="3075" name="Rectangle 3"/>
          <p:cNvSpPr>
            <a:spLocks noGrp="1" noChangeArrowheads="1"/>
          </p:cNvSpPr>
          <p:nvPr>
            <p:ph type="dt"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s-ES"/>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p>
            <a:pPr lvl="0"/>
            <a:r>
              <a:rPr lang="es-ES" altLang="es-MX" noProof="0"/>
              <a:t>Haga clic para modificar el estilo de texto del patrón</a:t>
            </a:r>
          </a:p>
          <a:p>
            <a:pPr lvl="1"/>
            <a:r>
              <a:rPr lang="es-ES" altLang="es-MX" noProof="0"/>
              <a:t>Segundo nivel</a:t>
            </a:r>
          </a:p>
          <a:p>
            <a:pPr lvl="2"/>
            <a:r>
              <a:rPr lang="es-ES" altLang="es-MX" noProof="0"/>
              <a:t>Tercer nivel</a:t>
            </a:r>
          </a:p>
          <a:p>
            <a:pPr lvl="3"/>
            <a:r>
              <a:rPr lang="es-ES" altLang="es-MX" noProof="0"/>
              <a:t>Cuarto nivel</a:t>
            </a:r>
          </a:p>
          <a:p>
            <a:pPr lvl="4"/>
            <a:r>
              <a:rPr lang="es-ES" altLang="es-MX" noProof="0"/>
              <a:t>Quinto nivel</a:t>
            </a:r>
          </a:p>
        </p:txBody>
      </p:sp>
      <p:sp>
        <p:nvSpPr>
          <p:cNvPr id="3078" name="Rectangle 6"/>
          <p:cNvSpPr>
            <a:spLocks noGrp="1" noChangeArrowheads="1"/>
          </p:cNvSpPr>
          <p:nvPr>
            <p:ph type="ftr" sz="quarter" idx="4"/>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s-ES"/>
          </a:p>
        </p:txBody>
      </p:sp>
      <p:sp>
        <p:nvSpPr>
          <p:cNvPr id="3079" name="Rectangle 7"/>
          <p:cNvSpPr>
            <a:spLocks noGrp="1" noChangeArrowheads="1"/>
          </p:cNvSpPr>
          <p:nvPr>
            <p:ph type="sldNum" sz="quarter" idx="5"/>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A81B0488-F596-4541-9D8A-0E4A8E6776F3}" type="slidenum">
              <a:rPr lang="es-ES" altLang="es-MX"/>
              <a:pPr>
                <a:defRPr/>
              </a:pPr>
              <a:t>‹Nº›</a:t>
            </a:fld>
            <a:endParaRPr lang="es-ES" altLang="es-MX"/>
          </a:p>
        </p:txBody>
      </p:sp>
    </p:spTree>
    <p:extLst>
      <p:ext uri="{BB962C8B-B14F-4D97-AF65-F5344CB8AC3E}">
        <p14:creationId xmlns:p14="http://schemas.microsoft.com/office/powerpoint/2010/main" val="28230004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6" tIns="46588" rIns="93176" bIns="46588" anchor="b"/>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r" eaLnBrk="1" hangingPunct="1"/>
            <a:fld id="{6C0C709A-E0DD-4BE2-9F0C-9A9C50C377AB}" type="slidenum">
              <a:rPr lang="es-ES" altLang="es-MX" sz="1200">
                <a:latin typeface="Arial" panose="020B0604020202020204" pitchFamily="34" charset="0"/>
              </a:rPr>
              <a:pPr algn="r" eaLnBrk="1" hangingPunct="1"/>
              <a:t>1</a:t>
            </a:fld>
            <a:endParaRPr lang="es-ES" altLang="es-MX" sz="1200">
              <a:latin typeface="Arial" panose="020B0604020202020204" pitchFamily="34"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s-MX" dirty="0">
              <a:ea typeface="ＭＳ Ｐゴシック" charset="0"/>
            </a:endParaRPr>
          </a:p>
        </p:txBody>
      </p:sp>
    </p:spTree>
    <p:extLst>
      <p:ext uri="{BB962C8B-B14F-4D97-AF65-F5344CB8AC3E}">
        <p14:creationId xmlns:p14="http://schemas.microsoft.com/office/powerpoint/2010/main" val="3780040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4"/>
          <p:cNvGrpSpPr>
            <a:grpSpLocks/>
          </p:cNvGrpSpPr>
          <p:nvPr/>
        </p:nvGrpSpPr>
        <p:grpSpPr bwMode="auto">
          <a:xfrm>
            <a:off x="203200" y="0"/>
            <a:ext cx="3778250" cy="6858000"/>
            <a:chOff x="203200" y="0"/>
            <a:chExt cx="3778250" cy="6858001"/>
          </a:xfrm>
        </p:grpSpPr>
        <p:sp>
          <p:nvSpPr>
            <p:cNvPr id="5" name="Freeform 6"/>
            <p:cNvSpPr>
              <a:spLocks/>
            </p:cNvSpPr>
            <p:nvPr/>
          </p:nvSpPr>
          <p:spPr bwMode="auto">
            <a:xfrm>
              <a:off x="641350" y="0"/>
              <a:ext cx="1365250" cy="3971925"/>
            </a:xfrm>
            <a:custGeom>
              <a:avLst/>
              <a:gdLst>
                <a:gd name="T0" fmla="*/ 0 w 860"/>
                <a:gd name="T1" fmla="*/ 2147483646 h 2502"/>
                <a:gd name="T2" fmla="*/ 2147483646 w 860"/>
                <a:gd name="T3" fmla="*/ 2147483646 h 2502"/>
                <a:gd name="T4" fmla="*/ 2147483646 w 860"/>
                <a:gd name="T5" fmla="*/ 0 h 2502"/>
                <a:gd name="T6" fmla="*/ 2147483646 w 860"/>
                <a:gd name="T7" fmla="*/ 0 h 2502"/>
                <a:gd name="T8" fmla="*/ 0 w 860"/>
                <a:gd name="T9" fmla="*/ 2147483646 h 25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0" h="2502">
                  <a:moveTo>
                    <a:pt x="0" y="2445"/>
                  </a:moveTo>
                  <a:lnTo>
                    <a:pt x="228" y="2502"/>
                  </a:lnTo>
                  <a:lnTo>
                    <a:pt x="860" y="0"/>
                  </a:lnTo>
                  <a:lnTo>
                    <a:pt x="620" y="0"/>
                  </a:lnTo>
                  <a:lnTo>
                    <a:pt x="0" y="24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6" name="Freeform 7"/>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p:cNvSpPr>
            <a:spLocks/>
          </p:cNvSpPr>
          <p:nvPr/>
        </p:nvSpPr>
        <p:spPr bwMode="auto">
          <a:xfrm>
            <a:off x="203200" y="3771900"/>
            <a:ext cx="361950" cy="90488"/>
          </a:xfrm>
          <a:custGeom>
            <a:avLst/>
            <a:gdLst>
              <a:gd name="T0" fmla="*/ 2147483646 w 228"/>
              <a:gd name="T1" fmla="*/ 2147483646 h 57"/>
              <a:gd name="T2" fmla="*/ 0 w 228"/>
              <a:gd name="T3" fmla="*/ 0 h 57"/>
              <a:gd name="T4" fmla="*/ 2147483646 w 228"/>
              <a:gd name="T5" fmla="*/ 2147483646 h 57"/>
              <a:gd name="T6" fmla="*/ 2147483646 w 228"/>
              <a:gd name="T7" fmla="*/ 2147483646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2" name="Freeform 13"/>
          <p:cNvSpPr>
            <a:spLocks/>
          </p:cNvSpPr>
          <p:nvPr/>
        </p:nvSpPr>
        <p:spPr bwMode="auto">
          <a:xfrm>
            <a:off x="560388" y="3867150"/>
            <a:ext cx="61912" cy="80963"/>
          </a:xfrm>
          <a:custGeom>
            <a:avLst/>
            <a:gdLst>
              <a:gd name="T0" fmla="*/ 0 w 39"/>
              <a:gd name="T1" fmla="*/ 0 h 51"/>
              <a:gd name="T2" fmla="*/ 2147483646 w 39"/>
              <a:gd name="T3" fmla="*/ 2147483646 h 51"/>
              <a:gd name="T4" fmla="*/ 2147483646 w 39"/>
              <a:gd name="T5" fmla="*/ 0 h 51"/>
              <a:gd name="T6" fmla="*/ 0 w 39"/>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13" name="Date Placeholder 3"/>
          <p:cNvSpPr>
            <a:spLocks noGrp="1"/>
          </p:cNvSpPr>
          <p:nvPr>
            <p:ph type="dt" sz="half" idx="10"/>
          </p:nvPr>
        </p:nvSpPr>
        <p:spPr>
          <a:xfrm>
            <a:off x="7326313" y="6116638"/>
            <a:ext cx="857250" cy="365125"/>
          </a:xfrm>
        </p:spPr>
        <p:txBody>
          <a:bodyPr/>
          <a:lstStyle>
            <a:lvl1pPr>
              <a:defRPr/>
            </a:lvl1pPr>
          </a:lstStyle>
          <a:p>
            <a:pPr>
              <a:defRPr/>
            </a:pPr>
            <a:fld id="{0DFAE1D0-3473-4F52-BB73-F11E70BA6BC5}" type="datetimeFigureOut">
              <a:rPr lang="en-US" altLang="es-MX"/>
              <a:pPr>
                <a:defRPr/>
              </a:pPr>
              <a:t>11/8/2021</a:t>
            </a:fld>
            <a:endParaRPr lang="en-US" altLang="es-MX"/>
          </a:p>
        </p:txBody>
      </p:sp>
      <p:sp>
        <p:nvSpPr>
          <p:cNvPr id="14" name="Footer Placeholder 4"/>
          <p:cNvSpPr>
            <a:spLocks noGrp="1"/>
          </p:cNvSpPr>
          <p:nvPr>
            <p:ph type="ftr" sz="quarter" idx="11"/>
          </p:nvPr>
        </p:nvSpPr>
        <p:spPr>
          <a:xfrm>
            <a:off x="3624263" y="6116638"/>
            <a:ext cx="3608387" cy="365125"/>
          </a:xfrm>
        </p:spPr>
        <p:txBody>
          <a:bodyPr/>
          <a:lstStyle>
            <a:lvl1pPr>
              <a:defRPr/>
            </a:lvl1pPr>
          </a:lstStyle>
          <a:p>
            <a:pPr>
              <a:defRPr/>
            </a:pPr>
            <a:endParaRPr lang="en-US"/>
          </a:p>
        </p:txBody>
      </p:sp>
      <p:sp>
        <p:nvSpPr>
          <p:cNvPr id="15" name="Slide Number Placeholder 5"/>
          <p:cNvSpPr>
            <a:spLocks noGrp="1"/>
          </p:cNvSpPr>
          <p:nvPr>
            <p:ph type="sldNum" sz="quarter" idx="12"/>
          </p:nvPr>
        </p:nvSpPr>
        <p:spPr>
          <a:xfrm>
            <a:off x="8275638" y="6116638"/>
            <a:ext cx="411162" cy="365125"/>
          </a:xfrm>
        </p:spPr>
        <p:txBody>
          <a:bodyPr/>
          <a:lstStyle>
            <a:lvl1pPr>
              <a:defRPr/>
            </a:lvl1pPr>
          </a:lstStyle>
          <a:p>
            <a:pPr>
              <a:defRPr/>
            </a:pPr>
            <a:fld id="{D74BF096-4193-4754-9964-6A871053663E}" type="slidenum">
              <a:rPr lang="en-US" altLang="es-MX"/>
              <a:pPr>
                <a:defRPr/>
              </a:pPr>
              <a:t>‹Nº›</a:t>
            </a:fld>
            <a:endParaRPr lang="en-US" altLang="es-MX"/>
          </a:p>
        </p:txBody>
      </p:sp>
    </p:spTree>
    <p:extLst>
      <p:ext uri="{BB962C8B-B14F-4D97-AF65-F5344CB8AC3E}">
        <p14:creationId xmlns:p14="http://schemas.microsoft.com/office/powerpoint/2010/main" val="11898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BF7753C1-7E4F-4645-BAB1-60B12AE244D2}" type="datetimeFigureOut">
              <a:rPr lang="en-US" altLang="es-MX"/>
              <a:pPr>
                <a:defRPr/>
              </a:pPr>
              <a:t>11/8/2021</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ABB600-2BD2-4AB6-992D-51D4FFD687D7}" type="slidenum">
              <a:rPr lang="en-US" altLang="es-MX"/>
              <a:pPr>
                <a:defRPr/>
              </a:pPr>
              <a:t>‹Nº›</a:t>
            </a:fld>
            <a:endParaRPr lang="en-US" altLang="es-MX"/>
          </a:p>
        </p:txBody>
      </p:sp>
    </p:spTree>
    <p:extLst>
      <p:ext uri="{BB962C8B-B14F-4D97-AF65-F5344CB8AC3E}">
        <p14:creationId xmlns:p14="http://schemas.microsoft.com/office/powerpoint/2010/main" val="59530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13524" y="4343400"/>
            <a:ext cx="7515992"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AF0DB449-FDCE-4D03-8F23-7882AF832F95}" type="datetimeFigureOut">
              <a:rPr lang="en-US" altLang="es-MX"/>
              <a:pPr>
                <a:defRPr/>
              </a:pPr>
              <a:t>11/8/2021</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E17F3D-94FE-4C1A-BF36-9AAC85C77571}" type="slidenum">
              <a:rPr lang="en-US" altLang="es-MX"/>
              <a:pPr>
                <a:defRPr/>
              </a:pPr>
              <a:t>‹Nº›</a:t>
            </a:fld>
            <a:endParaRPr lang="en-US" altLang="es-MX"/>
          </a:p>
        </p:txBody>
      </p:sp>
    </p:spTree>
    <p:extLst>
      <p:ext uri="{BB962C8B-B14F-4D97-AF65-F5344CB8AC3E}">
        <p14:creationId xmlns:p14="http://schemas.microsoft.com/office/powerpoint/2010/main" val="404557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5" name="TextBox 13"/>
          <p:cNvSpPr txBox="1"/>
          <p:nvPr/>
        </p:nvSpPr>
        <p:spPr>
          <a:xfrm>
            <a:off x="969963" y="863600"/>
            <a:ext cx="457200" cy="584200"/>
          </a:xfrm>
          <a:prstGeom prst="rect">
            <a:avLst/>
          </a:prstGeom>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defRPr/>
            </a:pPr>
            <a:r>
              <a:rPr lang="en-US" altLang="es-ES" sz="8000"/>
              <a:t>“</a:t>
            </a:r>
            <a:endParaRPr lang="en-US" altLang="es-MX" sz="8000"/>
          </a:p>
        </p:txBody>
      </p:sp>
      <p:sp>
        <p:nvSpPr>
          <p:cNvPr id="6" name="TextBox 14"/>
          <p:cNvSpPr txBox="1"/>
          <p:nvPr/>
        </p:nvSpPr>
        <p:spPr>
          <a:xfrm>
            <a:off x="8172450" y="2819400"/>
            <a:ext cx="457200" cy="584200"/>
          </a:xfrm>
          <a:prstGeom prst="rect">
            <a:avLst/>
          </a:prstGeom>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r">
              <a:defRPr/>
            </a:pPr>
            <a:r>
              <a:rPr lang="en-US" altLang="es-ES" sz="8000"/>
              <a:t>”</a:t>
            </a:r>
            <a:endParaRPr lang="en-US" altLang="es-MX" sz="8000"/>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1113523" y="4343400"/>
            <a:ext cx="751599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7" name="Date Placeholder 3"/>
          <p:cNvSpPr>
            <a:spLocks noGrp="1"/>
          </p:cNvSpPr>
          <p:nvPr>
            <p:ph type="dt" sz="half" idx="14"/>
          </p:nvPr>
        </p:nvSpPr>
        <p:spPr/>
        <p:txBody>
          <a:bodyPr/>
          <a:lstStyle>
            <a:lvl1pPr>
              <a:defRPr/>
            </a:lvl1pPr>
          </a:lstStyle>
          <a:p>
            <a:pPr>
              <a:defRPr/>
            </a:pPr>
            <a:fld id="{3209918A-DE93-4C49-BF02-BA4B324A4B33}" type="datetimeFigureOut">
              <a:rPr lang="en-US" altLang="es-MX"/>
              <a:pPr>
                <a:defRPr/>
              </a:pPr>
              <a:t>11/8/2021</a:t>
            </a:fld>
            <a:endParaRPr lang="en-US" altLang="es-MX"/>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830CB5CB-40FE-4F9D-BE3A-0FFA2968E119}" type="slidenum">
              <a:rPr lang="en-US" altLang="es-MX"/>
              <a:pPr>
                <a:defRPr/>
              </a:pPr>
              <a:t>‹Nº›</a:t>
            </a:fld>
            <a:endParaRPr lang="en-US" altLang="es-MX"/>
          </a:p>
        </p:txBody>
      </p:sp>
    </p:spTree>
    <p:extLst>
      <p:ext uri="{BB962C8B-B14F-4D97-AF65-F5344CB8AC3E}">
        <p14:creationId xmlns:p14="http://schemas.microsoft.com/office/powerpoint/2010/main" val="40464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2790199A-AB13-4678-8E4B-27A62325C457}" type="datetimeFigureOut">
              <a:rPr lang="en-US" altLang="es-MX"/>
              <a:pPr>
                <a:defRPr/>
              </a:pPr>
              <a:t>11/8/2021</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D7A8FF-043B-4340-8BE1-384A7F1D34CD}" type="slidenum">
              <a:rPr lang="en-US" altLang="es-MX"/>
              <a:pPr>
                <a:defRPr/>
              </a:pPr>
              <a:t>‹Nº›</a:t>
            </a:fld>
            <a:endParaRPr lang="en-US" altLang="es-MX"/>
          </a:p>
        </p:txBody>
      </p:sp>
    </p:spTree>
    <p:extLst>
      <p:ext uri="{BB962C8B-B14F-4D97-AF65-F5344CB8AC3E}">
        <p14:creationId xmlns:p14="http://schemas.microsoft.com/office/powerpoint/2010/main" val="4208100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5" name="TextBox 13"/>
          <p:cNvSpPr txBox="1"/>
          <p:nvPr/>
        </p:nvSpPr>
        <p:spPr>
          <a:xfrm>
            <a:off x="969963" y="863600"/>
            <a:ext cx="457200" cy="584200"/>
          </a:xfrm>
          <a:prstGeom prst="rect">
            <a:avLst/>
          </a:prstGeom>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defRPr/>
            </a:pPr>
            <a:r>
              <a:rPr lang="en-US" altLang="es-ES" sz="8000"/>
              <a:t>“</a:t>
            </a:r>
            <a:endParaRPr lang="en-US" altLang="es-MX" sz="8000"/>
          </a:p>
        </p:txBody>
      </p:sp>
      <p:sp>
        <p:nvSpPr>
          <p:cNvPr id="6" name="TextBox 14"/>
          <p:cNvSpPr txBox="1"/>
          <p:nvPr/>
        </p:nvSpPr>
        <p:spPr>
          <a:xfrm>
            <a:off x="8172450" y="2819400"/>
            <a:ext cx="457200" cy="584200"/>
          </a:xfrm>
          <a:prstGeom prst="rect">
            <a:avLst/>
          </a:prstGeom>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r">
              <a:defRPr/>
            </a:pPr>
            <a:r>
              <a:rPr lang="en-US" altLang="es-ES" sz="8000"/>
              <a:t>”</a:t>
            </a:r>
            <a:endParaRPr lang="en-US" altLang="es-MX" sz="8000"/>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s-ES"/>
              <a:t>Haga clic para modificar el estilo de texto del patrón</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7" name="Date Placeholder 3"/>
          <p:cNvSpPr>
            <a:spLocks noGrp="1"/>
          </p:cNvSpPr>
          <p:nvPr>
            <p:ph type="dt" sz="half" idx="14"/>
          </p:nvPr>
        </p:nvSpPr>
        <p:spPr/>
        <p:txBody>
          <a:bodyPr/>
          <a:lstStyle>
            <a:lvl1pPr>
              <a:defRPr/>
            </a:lvl1pPr>
          </a:lstStyle>
          <a:p>
            <a:pPr>
              <a:defRPr/>
            </a:pPr>
            <a:fld id="{21BB40E2-3AA4-44F8-AB45-3A03A0114A62}" type="datetimeFigureOut">
              <a:rPr lang="en-US" altLang="es-MX"/>
              <a:pPr>
                <a:defRPr/>
              </a:pPr>
              <a:t>11/8/2021</a:t>
            </a:fld>
            <a:endParaRPr lang="en-US" altLang="es-MX"/>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7382B459-F5F4-47B1-B1F4-FA80D422A749}" type="slidenum">
              <a:rPr lang="en-US" altLang="es-MX"/>
              <a:pPr>
                <a:defRPr/>
              </a:pPr>
              <a:t>‹Nº›</a:t>
            </a:fld>
            <a:endParaRPr lang="en-US" altLang="es-MX"/>
          </a:p>
        </p:txBody>
      </p:sp>
    </p:spTree>
    <p:extLst>
      <p:ext uri="{BB962C8B-B14F-4D97-AF65-F5344CB8AC3E}">
        <p14:creationId xmlns:p14="http://schemas.microsoft.com/office/powerpoint/2010/main" val="3156092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rtlCol="0">
            <a:normAutofit/>
          </a:bodyPr>
          <a:lstStyle>
            <a:lvl1pPr>
              <a:defRPr lang="en-US" b="0" dirty="0"/>
            </a:lvl1pPr>
          </a:lstStyle>
          <a:p>
            <a:pPr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113524" y="3505200"/>
            <a:ext cx="7515992" cy="838200"/>
          </a:xfrm>
        </p:spPr>
        <p:txBody>
          <a:bodyPr rtlCol="0" anchor="b">
            <a:normAutofit/>
          </a:bodyPr>
          <a:lstStyle>
            <a:lvl1pPr>
              <a:buNone/>
              <a:defRPr lang="en-US" sz="2800" b="0" cap="none" dirty="0">
                <a:ln w="3175" cmpd="sng">
                  <a:noFill/>
                </a:ln>
                <a:solidFill>
                  <a:schemeClr val="tx1"/>
                </a:solidFill>
                <a:effectLst/>
              </a:defRPr>
            </a:lvl1pPr>
          </a:lstStyle>
          <a:p>
            <a:pPr lvl="0"/>
            <a:r>
              <a:rPr lang="es-ES"/>
              <a:t>Haga clic para modificar el estilo de texto del patrón</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5" name="Date Placeholder 3"/>
          <p:cNvSpPr>
            <a:spLocks noGrp="1"/>
          </p:cNvSpPr>
          <p:nvPr>
            <p:ph type="dt" sz="half" idx="14"/>
          </p:nvPr>
        </p:nvSpPr>
        <p:spPr/>
        <p:txBody>
          <a:bodyPr/>
          <a:lstStyle>
            <a:lvl1pPr>
              <a:defRPr/>
            </a:lvl1pPr>
          </a:lstStyle>
          <a:p>
            <a:pPr>
              <a:defRPr/>
            </a:pPr>
            <a:fld id="{5B43367F-2C1D-4F44-9912-CFB581DA6416}" type="datetimeFigureOut">
              <a:rPr lang="en-US" altLang="es-MX"/>
              <a:pPr>
                <a:defRPr/>
              </a:pPr>
              <a:t>11/8/2021</a:t>
            </a:fld>
            <a:endParaRPr lang="en-US" altLang="es-MX"/>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700BC881-0982-493F-909F-4DAC3C7BC602}" type="slidenum">
              <a:rPr lang="en-US" altLang="es-MX"/>
              <a:pPr>
                <a:defRPr/>
              </a:pPr>
              <a:t>‹Nº›</a:t>
            </a:fld>
            <a:endParaRPr lang="en-US" altLang="es-MX"/>
          </a:p>
        </p:txBody>
      </p:sp>
    </p:spTree>
    <p:extLst>
      <p:ext uri="{BB962C8B-B14F-4D97-AF65-F5344CB8AC3E}">
        <p14:creationId xmlns:p14="http://schemas.microsoft.com/office/powerpoint/2010/main" val="1910406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F50218A8-10F2-483E-ADBD-BF691079E590}" type="datetimeFigureOut">
              <a:rPr lang="en-US" altLang="es-MX"/>
              <a:pPr>
                <a:defRPr/>
              </a:pPr>
              <a:t>11/8/2021</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AEDA16-969C-4289-8C6C-575F580AF7DE}" type="slidenum">
              <a:rPr lang="en-US" altLang="es-MX"/>
              <a:pPr>
                <a:defRPr/>
              </a:pPr>
              <a:t>‹Nº›</a:t>
            </a:fld>
            <a:endParaRPr lang="en-US" altLang="es-MX"/>
          </a:p>
        </p:txBody>
      </p:sp>
    </p:spTree>
    <p:extLst>
      <p:ext uri="{BB962C8B-B14F-4D97-AF65-F5344CB8AC3E}">
        <p14:creationId xmlns:p14="http://schemas.microsoft.com/office/powerpoint/2010/main" val="3124811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3A74ACAC-6352-410E-8E94-9D1FFBB5853F}" type="datetimeFigureOut">
              <a:rPr lang="en-US" altLang="es-MX"/>
              <a:pPr>
                <a:defRPr/>
              </a:pPr>
              <a:t>11/8/2021</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F20106-791D-44D6-959B-C568F74F862D}" type="slidenum">
              <a:rPr lang="en-US" altLang="es-MX"/>
              <a:pPr>
                <a:defRPr/>
              </a:pPr>
              <a:t>‹Nº›</a:t>
            </a:fld>
            <a:endParaRPr lang="en-US" altLang="es-MX"/>
          </a:p>
        </p:txBody>
      </p:sp>
    </p:spTree>
    <p:extLst>
      <p:ext uri="{BB962C8B-B14F-4D97-AF65-F5344CB8AC3E}">
        <p14:creationId xmlns:p14="http://schemas.microsoft.com/office/powerpoint/2010/main" val="1848385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982133" y="2667000"/>
            <a:ext cx="7704667" cy="333281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7343775" y="6108700"/>
            <a:ext cx="857250" cy="365125"/>
          </a:xfrm>
        </p:spPr>
        <p:txBody>
          <a:bodyPr/>
          <a:lstStyle>
            <a:lvl1pPr>
              <a:defRPr/>
            </a:lvl1pPr>
          </a:lstStyle>
          <a:p>
            <a:pPr>
              <a:defRPr/>
            </a:pPr>
            <a:fld id="{792AF2B3-B545-47A5-80D2-5EABA7916942}" type="datetimeFigureOut">
              <a:rPr lang="en-US" altLang="es-MX"/>
              <a:pPr>
                <a:defRPr/>
              </a:pPr>
              <a:t>11/8/2021</a:t>
            </a:fld>
            <a:endParaRPr lang="en-US" altLang="es-MX"/>
          </a:p>
        </p:txBody>
      </p:sp>
      <p:sp>
        <p:nvSpPr>
          <p:cNvPr id="5" name="Footer Placeholder 4"/>
          <p:cNvSpPr>
            <a:spLocks noGrp="1"/>
          </p:cNvSpPr>
          <p:nvPr>
            <p:ph type="ftr" sz="quarter" idx="11"/>
          </p:nvPr>
        </p:nvSpPr>
        <p:spPr>
          <a:xfrm>
            <a:off x="1973263" y="6108700"/>
            <a:ext cx="5313362" cy="365125"/>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258175" y="6108700"/>
            <a:ext cx="428625" cy="365125"/>
          </a:xfrm>
        </p:spPr>
        <p:txBody>
          <a:bodyPr/>
          <a:lstStyle>
            <a:lvl1pPr>
              <a:defRPr/>
            </a:lvl1pPr>
          </a:lstStyle>
          <a:p>
            <a:pPr>
              <a:defRPr/>
            </a:pPr>
            <a:fld id="{B406B57A-8C63-452D-8A6E-C7410BF03E0E}" type="slidenum">
              <a:rPr lang="en-US" altLang="es-MX"/>
              <a:pPr>
                <a:defRPr/>
              </a:pPr>
              <a:t>‹Nº›</a:t>
            </a:fld>
            <a:endParaRPr lang="en-US" altLang="es-MX"/>
          </a:p>
        </p:txBody>
      </p:sp>
    </p:spTree>
    <p:extLst>
      <p:ext uri="{BB962C8B-B14F-4D97-AF65-F5344CB8AC3E}">
        <p14:creationId xmlns:p14="http://schemas.microsoft.com/office/powerpoint/2010/main" val="320274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8D27756A-42A0-4D4A-A3EF-9F509891EE62}" type="datetimeFigureOut">
              <a:rPr lang="en-US" altLang="es-MX"/>
              <a:pPr>
                <a:defRPr/>
              </a:pPr>
              <a:t>11/8/2021</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458AFE-696C-45B4-87D5-7D4421BDE984}" type="slidenum">
              <a:rPr lang="en-US" altLang="es-MX"/>
              <a:pPr>
                <a:defRPr/>
              </a:pPr>
              <a:t>‹Nº›</a:t>
            </a:fld>
            <a:endParaRPr lang="en-US" altLang="es-MX"/>
          </a:p>
        </p:txBody>
      </p:sp>
    </p:spTree>
    <p:extLst>
      <p:ext uri="{BB962C8B-B14F-4D97-AF65-F5344CB8AC3E}">
        <p14:creationId xmlns:p14="http://schemas.microsoft.com/office/powerpoint/2010/main" val="3296218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A42D477C-A0CC-4069-94D6-027281FEDE11}" type="datetimeFigureOut">
              <a:rPr lang="en-US" altLang="es-MX"/>
              <a:pPr>
                <a:defRPr/>
              </a:pPr>
              <a:t>11/8/2021</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C7AF17-8B21-4C09-852C-305DF27E474F}" type="slidenum">
              <a:rPr lang="en-US" altLang="es-MX"/>
              <a:pPr>
                <a:defRPr/>
              </a:pPr>
              <a:t>‹Nº›</a:t>
            </a:fld>
            <a:endParaRPr lang="en-US" altLang="es-MX"/>
          </a:p>
        </p:txBody>
      </p:sp>
    </p:spTree>
    <p:extLst>
      <p:ext uri="{BB962C8B-B14F-4D97-AF65-F5344CB8AC3E}">
        <p14:creationId xmlns:p14="http://schemas.microsoft.com/office/powerpoint/2010/main" val="19830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lvl1pPr>
              <a:defRPr/>
            </a:lvl1pPr>
          </a:lstStyle>
          <a:p>
            <a:pPr>
              <a:defRPr/>
            </a:pPr>
            <a:fld id="{655D8DC6-A8F8-45D7-A27A-57E7052C0E7F}" type="datetimeFigureOut">
              <a:rPr lang="en-US" altLang="es-MX"/>
              <a:pPr>
                <a:defRPr/>
              </a:pPr>
              <a:t>11/8/2021</a:t>
            </a:fld>
            <a:endParaRPr lang="en-US" altLang="es-MX"/>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3EBC8B7-53AB-4806-813F-3BA2FD3F0F62}" type="slidenum">
              <a:rPr lang="en-US" altLang="es-MX"/>
              <a:pPr>
                <a:defRPr/>
              </a:pPr>
              <a:t>‹Nº›</a:t>
            </a:fld>
            <a:endParaRPr lang="en-US" altLang="es-MX"/>
          </a:p>
        </p:txBody>
      </p:sp>
    </p:spTree>
    <p:extLst>
      <p:ext uri="{BB962C8B-B14F-4D97-AF65-F5344CB8AC3E}">
        <p14:creationId xmlns:p14="http://schemas.microsoft.com/office/powerpoint/2010/main" val="194874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fld id="{82D578E8-6ABD-41CD-9936-4840A5783028}" type="datetimeFigureOut">
              <a:rPr lang="en-US" altLang="es-MX"/>
              <a:pPr>
                <a:defRPr/>
              </a:pPr>
              <a:t>11/8/2021</a:t>
            </a:fld>
            <a:endParaRPr lang="en-US" altLang="es-MX"/>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A79E2B9-4553-4597-8340-79F160B9CECB}" type="slidenum">
              <a:rPr lang="en-US" altLang="es-MX"/>
              <a:pPr>
                <a:defRPr/>
              </a:pPr>
              <a:t>‹Nº›</a:t>
            </a:fld>
            <a:endParaRPr lang="en-US" altLang="es-MX"/>
          </a:p>
        </p:txBody>
      </p:sp>
    </p:spTree>
    <p:extLst>
      <p:ext uri="{BB962C8B-B14F-4D97-AF65-F5344CB8AC3E}">
        <p14:creationId xmlns:p14="http://schemas.microsoft.com/office/powerpoint/2010/main" val="1793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6E1969-5C69-4174-8BD0-FB4595DD3277}" type="datetimeFigureOut">
              <a:rPr lang="en-US" altLang="es-MX"/>
              <a:pPr>
                <a:defRPr/>
              </a:pPr>
              <a:t>11/8/2021</a:t>
            </a:fld>
            <a:endParaRPr lang="en-US" altLang="es-MX"/>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2EE54C-3C23-490B-A01B-3DDCA405F77A}" type="slidenum">
              <a:rPr lang="en-US" altLang="es-MX"/>
              <a:pPr>
                <a:defRPr/>
              </a:pPr>
              <a:t>‹Nº›</a:t>
            </a:fld>
            <a:endParaRPr lang="en-US" altLang="es-MX"/>
          </a:p>
        </p:txBody>
      </p:sp>
    </p:spTree>
    <p:extLst>
      <p:ext uri="{BB962C8B-B14F-4D97-AF65-F5344CB8AC3E}">
        <p14:creationId xmlns:p14="http://schemas.microsoft.com/office/powerpoint/2010/main" val="248657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947553" y="685800"/>
            <a:ext cx="4681962"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D58ACA1F-CC3B-4F52-B81A-8C9F4142FCAE}" type="datetimeFigureOut">
              <a:rPr lang="en-US" altLang="es-MX"/>
              <a:pPr>
                <a:defRPr/>
              </a:pPr>
              <a:t>11/8/2021</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5829DE-905B-4BE3-A9D0-844E7B7CE37E}" type="slidenum">
              <a:rPr lang="en-US" altLang="es-MX"/>
              <a:pPr>
                <a:defRPr/>
              </a:pPr>
              <a:t>‹Nº›</a:t>
            </a:fld>
            <a:endParaRPr lang="en-US" altLang="es-MX"/>
          </a:p>
        </p:txBody>
      </p:sp>
    </p:spTree>
    <p:extLst>
      <p:ext uri="{BB962C8B-B14F-4D97-AF65-F5344CB8AC3E}">
        <p14:creationId xmlns:p14="http://schemas.microsoft.com/office/powerpoint/2010/main" val="30219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FA0F0EB3-80E3-48F6-8845-6596B0247C9E}" type="datetimeFigureOut">
              <a:rPr lang="en-US" altLang="es-MX"/>
              <a:pPr>
                <a:defRPr/>
              </a:pPr>
              <a:t>11/8/2021</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1A80DD-51B9-445F-A71D-2AFAB9C1270C}" type="slidenum">
              <a:rPr lang="en-US" altLang="es-MX"/>
              <a:pPr>
                <a:defRPr/>
              </a:pPr>
              <a:t>‹Nº›</a:t>
            </a:fld>
            <a:endParaRPr lang="en-US" altLang="es-MX"/>
          </a:p>
        </p:txBody>
      </p:sp>
    </p:spTree>
    <p:extLst>
      <p:ext uri="{BB962C8B-B14F-4D97-AF65-F5344CB8AC3E}">
        <p14:creationId xmlns:p14="http://schemas.microsoft.com/office/powerpoint/2010/main" val="339074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grpSp>
        <p:nvGrpSpPr>
          <p:cNvPr id="1026" name="Group 13"/>
          <p:cNvGrpSpPr>
            <a:grpSpLocks/>
          </p:cNvGrpSpPr>
          <p:nvPr/>
        </p:nvGrpSpPr>
        <p:grpSpPr bwMode="auto">
          <a:xfrm>
            <a:off x="0" y="0"/>
            <a:ext cx="2132013" cy="6858000"/>
            <a:chOff x="0" y="0"/>
            <a:chExt cx="2132013" cy="6858001"/>
          </a:xfrm>
        </p:grpSpPr>
        <p:sp>
          <p:nvSpPr>
            <p:cNvPr id="1032" name="Freeform 6"/>
            <p:cNvSpPr>
              <a:spLocks/>
            </p:cNvSpPr>
            <p:nvPr/>
          </p:nvSpPr>
          <p:spPr bwMode="auto">
            <a:xfrm>
              <a:off x="0" y="0"/>
              <a:ext cx="1073150" cy="5291138"/>
            </a:xfrm>
            <a:custGeom>
              <a:avLst/>
              <a:gdLst>
                <a:gd name="T0" fmla="*/ 0 w 676"/>
                <a:gd name="T1" fmla="*/ 2147483646 h 3333"/>
                <a:gd name="T2" fmla="*/ 0 w 676"/>
                <a:gd name="T3" fmla="*/ 2147483646 h 3333"/>
                <a:gd name="T4" fmla="*/ 2147483646 w 676"/>
                <a:gd name="T5" fmla="*/ 2147483646 h 3333"/>
                <a:gd name="T6" fmla="*/ 2147483646 w 676"/>
                <a:gd name="T7" fmla="*/ 0 h 3333"/>
                <a:gd name="T8" fmla="*/ 2147483646 w 676"/>
                <a:gd name="T9" fmla="*/ 0 h 3333"/>
                <a:gd name="T10" fmla="*/ 0 w 676"/>
                <a:gd name="T11" fmla="*/ 2147483646 h 33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MX"/>
            </a:p>
          </p:txBody>
        </p:sp>
        <p:sp>
          <p:nvSpPr>
            <p:cNvPr id="16" name="Freeform 7"/>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982663" y="457200"/>
            <a:ext cx="77041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a:t>Haga clic para modificar el estilo de título del patrón</a:t>
            </a:r>
            <a:endParaRPr lang="en-US" altLang="es-MX"/>
          </a:p>
        </p:txBody>
      </p:sp>
      <p:sp>
        <p:nvSpPr>
          <p:cNvPr id="1028" name="Text Placeholder 2"/>
          <p:cNvSpPr>
            <a:spLocks noGrp="1"/>
          </p:cNvSpPr>
          <p:nvPr>
            <p:ph type="body" idx="1"/>
          </p:nvPr>
        </p:nvSpPr>
        <p:spPr bwMode="auto">
          <a:xfrm>
            <a:off x="982663" y="2667000"/>
            <a:ext cx="77041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n-US" altLang="es-MX"/>
          </a:p>
        </p:txBody>
      </p:sp>
      <p:sp>
        <p:nvSpPr>
          <p:cNvPr id="4" name="Date Placeholder 3"/>
          <p:cNvSpPr>
            <a:spLocks noGrp="1"/>
          </p:cNvSpPr>
          <p:nvPr>
            <p:ph type="dt" sz="half" idx="2"/>
          </p:nvPr>
        </p:nvSpPr>
        <p:spPr>
          <a:xfrm>
            <a:off x="7358063" y="6116638"/>
            <a:ext cx="858837" cy="365125"/>
          </a:xfrm>
          <a:prstGeom prst="rect">
            <a:avLst/>
          </a:prstGeom>
        </p:spPr>
        <p:txBody>
          <a:bodyPr vert="horz" wrap="square" lIns="91440" tIns="45720" rIns="91440" bIns="45720" numCol="1" anchor="ctr" anchorCtr="0" compatLnSpc="1">
            <a:prstTxWarp prst="textNoShape">
              <a:avLst/>
            </a:prstTxWarp>
          </a:bodyPr>
          <a:lstStyle>
            <a:lvl1pPr algn="r">
              <a:defRPr sz="1000">
                <a:latin typeface="Corbel" panose="020B0503020204020204" pitchFamily="34" charset="0"/>
              </a:defRPr>
            </a:lvl1pPr>
          </a:lstStyle>
          <a:p>
            <a:pPr>
              <a:defRPr/>
            </a:pPr>
            <a:fld id="{5E5FEF9A-B4D0-419D-BFD8-4582FAB431F3}" type="datetimeFigureOut">
              <a:rPr lang="en-US" altLang="es-MX"/>
              <a:pPr>
                <a:defRPr/>
              </a:pPr>
              <a:t>11/8/2021</a:t>
            </a:fld>
            <a:endParaRPr lang="en-US" altLang="es-MX"/>
          </a:p>
        </p:txBody>
      </p:sp>
      <p:sp>
        <p:nvSpPr>
          <p:cNvPr id="5" name="Footer Placeholder 4"/>
          <p:cNvSpPr>
            <a:spLocks noGrp="1"/>
          </p:cNvSpPr>
          <p:nvPr>
            <p:ph type="ftr" sz="quarter" idx="3"/>
          </p:nvPr>
        </p:nvSpPr>
        <p:spPr>
          <a:xfrm>
            <a:off x="1987550" y="6116638"/>
            <a:ext cx="5313363" cy="365125"/>
          </a:xfrm>
          <a:prstGeom prst="rect">
            <a:avLst/>
          </a:prstGeom>
        </p:spPr>
        <p:txBody>
          <a:bodyPr vert="horz" lIns="91440" tIns="45720" rIns="91440" bIns="45720" rtlCol="0" anchor="ctr"/>
          <a:lstStyle>
            <a:lvl1pPr algn="l">
              <a:defRPr sz="1000" b="0" i="0">
                <a:solidFill>
                  <a:schemeClr val="tx1"/>
                </a:solidFill>
                <a:effectLst/>
                <a:latin typeface="+mn-lt"/>
                <a:ea typeface="+mn-ea"/>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8274050" y="6116638"/>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a:latin typeface="Corbel" panose="020B0503020204020204" pitchFamily="34" charset="0"/>
              </a:defRPr>
            </a:lvl1pPr>
          </a:lstStyle>
          <a:p>
            <a:pPr>
              <a:defRPr/>
            </a:pPr>
            <a:fld id="{C7415700-BC56-435F-9AAE-8405F0BD88A3}" type="slidenum">
              <a:rPr lang="en-US" altLang="es-MX"/>
              <a:pPr>
                <a:defRPr/>
              </a:pPr>
              <a:t>‹Nº›</a:t>
            </a:fld>
            <a:endParaRPr lang="en-US" altLang="es-MX"/>
          </a:p>
        </p:txBody>
      </p:sp>
    </p:spTree>
  </p:cSld>
  <p:clrMap bg1="lt1" tx1="dk1" bg2="lt2" tx2="dk2" accent1="accent1" accent2="accent2" accent3="accent3" accent4="accent4" accent5="accent5" accent6="accent6" hlink="hlink" folHlink="folHlink"/>
  <p:sldLayoutIdLst>
    <p:sldLayoutId id="2147486602" r:id="rId1"/>
    <p:sldLayoutId id="2147486603" r:id="rId2"/>
    <p:sldLayoutId id="2147486589" r:id="rId3"/>
    <p:sldLayoutId id="2147486590" r:id="rId4"/>
    <p:sldLayoutId id="2147486591" r:id="rId5"/>
    <p:sldLayoutId id="2147486592" r:id="rId6"/>
    <p:sldLayoutId id="2147486593" r:id="rId7"/>
    <p:sldLayoutId id="2147486594" r:id="rId8"/>
    <p:sldLayoutId id="2147486595" r:id="rId9"/>
    <p:sldLayoutId id="2147486596" r:id="rId10"/>
    <p:sldLayoutId id="2147486597" r:id="rId11"/>
    <p:sldLayoutId id="2147486604" r:id="rId12"/>
    <p:sldLayoutId id="2147486598" r:id="rId13"/>
    <p:sldLayoutId id="2147486605" r:id="rId14"/>
    <p:sldLayoutId id="2147486599" r:id="rId15"/>
    <p:sldLayoutId id="2147486600" r:id="rId16"/>
    <p:sldLayoutId id="2147486601" r:id="rId17"/>
  </p:sldLayoutIdLst>
  <p:txStyles>
    <p:titleStyle>
      <a:lvl1pPr algn="ctr" defTabSz="457200" rtl="0" eaLnBrk="1" fontAlgn="base" hangingPunct="1">
        <a:spcBef>
          <a:spcPct val="0"/>
        </a:spcBef>
        <a:spcAft>
          <a:spcPct val="0"/>
        </a:spcAft>
        <a:defRPr sz="4000" kern="1200">
          <a:ln w="3175" cmpd="sng">
            <a:noFill/>
          </a:ln>
          <a:solidFill>
            <a:schemeClr val="tx1"/>
          </a:solidFill>
          <a:latin typeface="+mj-lt"/>
          <a:ea typeface="MS PGothic" panose="020B0600070205080204" pitchFamily="34" charset="-128"/>
          <a:cs typeface="MS PGothic" charset="0"/>
        </a:defRPr>
      </a:lvl1pPr>
      <a:lvl2pPr algn="ctr" defTabSz="457200" rtl="0" eaLnBrk="1" fontAlgn="base" hangingPunct="1">
        <a:spcBef>
          <a:spcPct val="0"/>
        </a:spcBef>
        <a:spcAft>
          <a:spcPct val="0"/>
        </a:spcAft>
        <a:defRPr sz="4000">
          <a:solidFill>
            <a:schemeClr val="tx1"/>
          </a:solidFill>
          <a:latin typeface="Corbel" panose="020B0503020204020204" pitchFamily="34" charset="0"/>
          <a:ea typeface="MS PGothic" panose="020B0600070205080204" pitchFamily="34" charset="-128"/>
          <a:cs typeface="MS PGothic"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ea typeface="MS PGothic" panose="020B0600070205080204" pitchFamily="34" charset="-128"/>
          <a:cs typeface="MS PGothic"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ea typeface="MS PGothic" panose="020B0600070205080204" pitchFamily="34" charset="-128"/>
          <a:cs typeface="MS PGothic"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ea typeface="MS PGothic" panose="020B0600070205080204" pitchFamily="34" charset="-128"/>
          <a:cs typeface="MS PGothic"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fontAlgn="base" hangingPunct="1">
        <a:spcBef>
          <a:spcPct val="20000"/>
        </a:spcBef>
        <a:spcAft>
          <a:spcPts val="600"/>
        </a:spcAft>
        <a:buClr>
          <a:srgbClr val="8D1515"/>
        </a:buClr>
        <a:buSzPct val="145000"/>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1pPr>
      <a:lvl2pPr marL="742950" indent="-285750" algn="l" defTabSz="457200" rtl="0" eaLnBrk="1" fontAlgn="base" hangingPunct="1">
        <a:spcBef>
          <a:spcPct val="20000"/>
        </a:spcBef>
        <a:spcAft>
          <a:spcPts val="600"/>
        </a:spcAft>
        <a:buClr>
          <a:srgbClr val="8D1515"/>
        </a:buClr>
        <a:buSzPct val="145000"/>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2pPr>
      <a:lvl3pPr marL="1200150" indent="-285750" algn="l" defTabSz="457200" rtl="0" eaLnBrk="1" fontAlgn="base" hangingPunct="1">
        <a:spcBef>
          <a:spcPct val="20000"/>
        </a:spcBef>
        <a:spcAft>
          <a:spcPts val="600"/>
        </a:spcAft>
        <a:buClr>
          <a:srgbClr val="8D1515"/>
        </a:buClr>
        <a:buSzPct val="145000"/>
        <a:buFont typeface="Arial" panose="020B0604020202020204" pitchFamily="34" charset="0"/>
        <a:buChar char="•"/>
        <a:defRPr kern="1200">
          <a:solidFill>
            <a:schemeClr val="tx1"/>
          </a:solidFill>
          <a:latin typeface="+mn-lt"/>
          <a:ea typeface="MS PGothic" panose="020B0600070205080204" pitchFamily="34" charset="-128"/>
          <a:cs typeface="MS PGothic" charset="0"/>
        </a:defRPr>
      </a:lvl3pPr>
      <a:lvl4pPr marL="1543050" indent="-171450" algn="l" defTabSz="457200" rtl="0" eaLnBrk="1" fontAlgn="base" hangingPunct="1">
        <a:spcBef>
          <a:spcPct val="20000"/>
        </a:spcBef>
        <a:spcAft>
          <a:spcPts val="600"/>
        </a:spcAft>
        <a:buClr>
          <a:srgbClr val="8D1515"/>
        </a:buClr>
        <a:buSzPct val="145000"/>
        <a:buFont typeface="Arial" panose="020B0604020202020204" pitchFamily="34" charset="0"/>
        <a:buChar char="•"/>
        <a:defRPr sz="1600" kern="1200">
          <a:solidFill>
            <a:schemeClr val="tx1"/>
          </a:solidFill>
          <a:latin typeface="+mn-lt"/>
          <a:ea typeface="MS PGothic" panose="020B0600070205080204" pitchFamily="34" charset="-128"/>
          <a:cs typeface="MS PGothic" charset="0"/>
        </a:defRPr>
      </a:lvl4pPr>
      <a:lvl5pPr marL="2000250" indent="-171450" algn="l" defTabSz="457200" rtl="0" eaLnBrk="1" fontAlgn="base" hangingPunct="1">
        <a:spcBef>
          <a:spcPct val="20000"/>
        </a:spcBef>
        <a:spcAft>
          <a:spcPts val="600"/>
        </a:spcAft>
        <a:buClr>
          <a:srgbClr val="8D1515"/>
        </a:buClr>
        <a:buSzPct val="145000"/>
        <a:buFont typeface="Arial" panose="020B0604020202020204" pitchFamily="34" charset="0"/>
        <a:buChar char="•"/>
        <a:defRPr sz="14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Text Box 6"/>
          <p:cNvSpPr txBox="1">
            <a:spLocks noChangeArrowheads="1"/>
          </p:cNvSpPr>
          <p:nvPr/>
        </p:nvSpPr>
        <p:spPr bwMode="auto">
          <a:xfrm>
            <a:off x="-1588" y="5368925"/>
            <a:ext cx="9145588" cy="1092607"/>
          </a:xfrm>
          <a:prstGeom prst="rect">
            <a:avLst/>
          </a:prstGeom>
          <a:noFill/>
          <a:ln>
            <a:noFill/>
          </a:ln>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spcBef>
                <a:spcPct val="50000"/>
              </a:spcBef>
              <a:defRPr/>
            </a:pPr>
            <a:r>
              <a:rPr lang="es-MX" altLang="es-MX" sz="2600" b="1" dirty="0">
                <a:effectLst>
                  <a:outerShdw blurRad="38100" dist="38100" dir="2700000" algn="tl">
                    <a:srgbClr val="C0C0C0"/>
                  </a:outerShdw>
                </a:effectLst>
              </a:rPr>
              <a:t>Octubre 2021</a:t>
            </a:r>
          </a:p>
          <a:p>
            <a:pPr algn="ctr" eaLnBrk="1" hangingPunct="1">
              <a:spcBef>
                <a:spcPct val="50000"/>
              </a:spcBef>
              <a:defRPr/>
            </a:pPr>
            <a:r>
              <a:rPr lang="es-MX" altLang="es-MX" sz="2600" b="1" dirty="0">
                <a:effectLst>
                  <a:outerShdw blurRad="38100" dist="38100" dir="2700000" algn="tl">
                    <a:srgbClr val="C0C0C0"/>
                  </a:outerShdw>
                </a:effectLst>
              </a:rPr>
              <a:t>Agenda del mes</a:t>
            </a:r>
          </a:p>
        </p:txBody>
      </p:sp>
      <p:grpSp>
        <p:nvGrpSpPr>
          <p:cNvPr id="7171" name="Group 33"/>
          <p:cNvGrpSpPr>
            <a:grpSpLocks/>
          </p:cNvGrpSpPr>
          <p:nvPr/>
        </p:nvGrpSpPr>
        <p:grpSpPr bwMode="auto">
          <a:xfrm>
            <a:off x="7175500" y="5300663"/>
            <a:ext cx="911225" cy="1008062"/>
            <a:chOff x="2472" y="3203"/>
            <a:chExt cx="574" cy="635"/>
          </a:xfrm>
        </p:grpSpPr>
        <p:sp>
          <p:nvSpPr>
            <p:cNvPr id="2" name="Oval 32"/>
            <p:cNvSpPr>
              <a:spLocks noChangeArrowheads="1"/>
            </p:cNvSpPr>
            <p:nvPr/>
          </p:nvSpPr>
          <p:spPr bwMode="auto">
            <a:xfrm>
              <a:off x="2635" y="3267"/>
              <a:ext cx="227" cy="317"/>
            </a:xfrm>
            <a:prstGeom prst="ellipse">
              <a:avLst/>
            </a:prstGeom>
            <a:solidFill>
              <a:schemeClr val="bg1"/>
            </a:solidFill>
            <a:ln w="9525">
              <a:solidFill>
                <a:schemeClr val="bg1"/>
              </a:solidFill>
              <a:round/>
              <a:headEnd/>
              <a:tailEnd/>
            </a:ln>
            <a:effectLst>
              <a:outerShdw blurRad="63500" dist="63500" dir="3187806" algn="ctr" rotWithShape="0">
                <a:schemeClr val="bg1">
                  <a:alpha val="74998"/>
                </a:schemeClr>
              </a:outerShdw>
            </a:effectLst>
          </p:spPr>
          <p:txBody>
            <a:bodyPr wrap="none" anchor="ctr"/>
            <a:lstStyle/>
            <a:p>
              <a:pPr eaLnBrk="1" hangingPunct="1">
                <a:defRPr/>
              </a:pPr>
              <a:endParaRPr lang="en-US" dirty="0">
                <a:latin typeface="Century Gothic" charset="0"/>
                <a:ea typeface="ＭＳ Ｐゴシック" charset="0"/>
                <a:cs typeface="Arial" charset="0"/>
              </a:endParaRPr>
            </a:p>
          </p:txBody>
        </p:sp>
        <p:pic>
          <p:nvPicPr>
            <p:cNvPr id="3" name="Picture 29" descr="portadadp"/>
            <p:cNvPicPr>
              <a:picLocks noChangeAspect="1" noChangeArrowheads="1"/>
            </p:cNvPicPr>
            <p:nvPr/>
          </p:nvPicPr>
          <p:blipFill>
            <a:blip r:embed="rId3">
              <a:clrChange>
                <a:clrFrom>
                  <a:srgbClr val="FFFFFF"/>
                </a:clrFrom>
                <a:clrTo>
                  <a:srgbClr val="FFFFFF">
                    <a:alpha val="0"/>
                  </a:srgbClr>
                </a:clrTo>
              </a:clrChange>
            </a:blip>
            <a:srcRect l="7083" r="81094" b="83206"/>
            <a:stretch>
              <a:fillRect/>
            </a:stretch>
          </p:blipFill>
          <p:spPr bwMode="auto">
            <a:xfrm>
              <a:off x="2472" y="3203"/>
              <a:ext cx="574" cy="635"/>
            </a:xfrm>
            <a:prstGeom prst="rect">
              <a:avLst/>
            </a:prstGeom>
            <a:noFill/>
            <a:ln>
              <a:noFill/>
            </a:ln>
            <a:effectLst>
              <a:outerShdw blurRad="63500" dist="63500" dir="3187806" algn="ctr" rotWithShape="0">
                <a:schemeClr val="bg1">
                  <a:alpha val="74998"/>
                </a:schemeClr>
              </a:outerShdw>
            </a:effectLst>
          </p:spPr>
        </p:pic>
      </p:grpSp>
      <p:sp>
        <p:nvSpPr>
          <p:cNvPr id="7172" name="AutoShape 19" descr="https://scontent-dfw1-1.xx.fbcdn.net/hphotos-xfp1/v/t1.0-9/p180x540/10984605_10153264678219570_1307738791735439166_n.jpg?oh=9f2d0ca2bc36746470fd49be66c14c6f&amp;oe=55F890B3"/>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endParaRPr lang="es-MX" altLang="es-MX"/>
          </a:p>
        </p:txBody>
      </p:sp>
      <p:pic>
        <p:nvPicPr>
          <p:cNvPr id="8" name="Imagen 7">
            <a:extLst>
              <a:ext uri="{FF2B5EF4-FFF2-40B4-BE49-F238E27FC236}">
                <a16:creationId xmlns:a16="http://schemas.microsoft.com/office/drawing/2014/main" id="{31DBF48B-F1D2-44F9-B591-A164F08695E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971" b="2750"/>
          <a:stretch/>
        </p:blipFill>
        <p:spPr>
          <a:xfrm>
            <a:off x="1197188" y="2060848"/>
            <a:ext cx="3744416" cy="2404292"/>
          </a:xfrm>
          <a:prstGeom prst="rect">
            <a:avLst/>
          </a:prstGeom>
        </p:spPr>
      </p:pic>
      <p:pic>
        <p:nvPicPr>
          <p:cNvPr id="15" name="Imagen 14">
            <a:extLst>
              <a:ext uri="{FF2B5EF4-FFF2-40B4-BE49-F238E27FC236}">
                <a16:creationId xmlns:a16="http://schemas.microsoft.com/office/drawing/2014/main" id="{F8FD8146-CC1B-4141-90ED-CE8A352BA87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76056" y="2060848"/>
            <a:ext cx="3609964" cy="2404292"/>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6"/>
          <p:cNvSpPr txBox="1">
            <a:spLocks noChangeArrowheads="1"/>
          </p:cNvSpPr>
          <p:nvPr/>
        </p:nvSpPr>
        <p:spPr bwMode="auto">
          <a:xfrm>
            <a:off x="5148263" y="188913"/>
            <a:ext cx="37798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s-MX" altLang="es-MX" sz="2000" dirty="0"/>
              <a:t>Actividades octubre 2021</a:t>
            </a:r>
          </a:p>
        </p:txBody>
      </p:sp>
      <p:sp>
        <p:nvSpPr>
          <p:cNvPr id="9219" name="AutoShape 9"/>
          <p:cNvSpPr>
            <a:spLocks noChangeArrowheads="1"/>
          </p:cNvSpPr>
          <p:nvPr/>
        </p:nvSpPr>
        <p:spPr bwMode="auto">
          <a:xfrm>
            <a:off x="1006525" y="1988840"/>
            <a:ext cx="7921575" cy="1657549"/>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Viernes 22 de octubre </a:t>
            </a:r>
          </a:p>
          <a:p>
            <a:r>
              <a:rPr lang="es-MX" sz="1600" dirty="0"/>
              <a:t>El Comisionado Presidente del ICAI, Luis González Briseño acudió a la presentación Editorial de la Guía Orientadora: “La Protección de Datos Personales en Plataformas Digitales”, en la CDMX.</a:t>
            </a:r>
          </a:p>
        </p:txBody>
      </p:sp>
      <p:sp>
        <p:nvSpPr>
          <p:cNvPr id="4" name="AutoShape 9"/>
          <p:cNvSpPr>
            <a:spLocks noChangeArrowheads="1"/>
          </p:cNvSpPr>
          <p:nvPr/>
        </p:nvSpPr>
        <p:spPr bwMode="auto">
          <a:xfrm>
            <a:off x="1006525" y="3966086"/>
            <a:ext cx="7921575" cy="2160239"/>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Viernes 22 de octubre </a:t>
            </a:r>
          </a:p>
          <a:p>
            <a:r>
              <a:rPr lang="es-MX" sz="1600" dirty="0"/>
              <a:t>Luis González Briseño, Comisionado Presidente del ICAI, participó, junto a María Teresa Treviño, Comisionada de la Comisión de Transparencia y Francisco Guajardo Martínez, Comisionado Vocal de la Comisión de Transparencia, en el Panel “Principios, deberes y derechos para proteger datos personales en el entorno digital". En el marco de la guía orientadora: La Protección de Datos Personales en las Plataformas Digitales, en la CDMX.</a:t>
            </a:r>
          </a:p>
        </p:txBody>
      </p:sp>
    </p:spTree>
    <p:extLst>
      <p:ext uri="{BB962C8B-B14F-4D97-AF65-F5344CB8AC3E}">
        <p14:creationId xmlns:p14="http://schemas.microsoft.com/office/powerpoint/2010/main" val="3774889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9"/>
          <p:cNvSpPr>
            <a:spLocks noChangeArrowheads="1"/>
          </p:cNvSpPr>
          <p:nvPr/>
        </p:nvSpPr>
        <p:spPr bwMode="auto">
          <a:xfrm>
            <a:off x="898897" y="3933056"/>
            <a:ext cx="7921575" cy="1657549"/>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endParaRPr lang="es-MX" altLang="es-MX" sz="1600" b="1" dirty="0"/>
          </a:p>
          <a:p>
            <a:r>
              <a:rPr lang="es-MX" altLang="es-MX" sz="1600" b="1" dirty="0"/>
              <a:t>Martes 26 </a:t>
            </a:r>
            <a:r>
              <a:rPr lang="es-MX" sz="1600" b="1" dirty="0"/>
              <a:t>de octubre</a:t>
            </a:r>
          </a:p>
          <a:p>
            <a:r>
              <a:rPr lang="es-MX" sz="1600" dirty="0"/>
              <a:t>Arturo Valdés Ramos, Jefe del Departamento de Tecnologías de la Información y Seguimiento de Programas del ICAI, impartió, lunes y martes, el curso "Programa de Transparencia a Instituciones Educativas" a directivos,</a:t>
            </a:r>
          </a:p>
          <a:p>
            <a:r>
              <a:rPr lang="es-MX" sz="1600" dirty="0"/>
              <a:t>administrativos y docentes y alumnos del CECYTEC de #SABINAS.</a:t>
            </a:r>
          </a:p>
        </p:txBody>
      </p:sp>
      <p:sp>
        <p:nvSpPr>
          <p:cNvPr id="6" name="AutoShape 9"/>
          <p:cNvSpPr>
            <a:spLocks noChangeArrowheads="1"/>
          </p:cNvSpPr>
          <p:nvPr/>
        </p:nvSpPr>
        <p:spPr bwMode="auto">
          <a:xfrm>
            <a:off x="899592" y="1556792"/>
            <a:ext cx="7914010" cy="194421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Lunes 25 de octubre</a:t>
            </a:r>
          </a:p>
          <a:p>
            <a:r>
              <a:rPr lang="es-MX" sz="1600" dirty="0"/>
              <a:t>Arrancamos la semana con El Poder de la Transparencia y nos acompaña </a:t>
            </a:r>
            <a:r>
              <a:rPr lang="es-MX" sz="1600" dirty="0" err="1"/>
              <a:t>Nistela</a:t>
            </a:r>
            <a:r>
              <a:rPr lang="es-MX" sz="1600" dirty="0"/>
              <a:t> Villaseñor, comunicóloga, docente y capacitadora que abordará el tema del desarrollo humano, entre otros aspectos.</a:t>
            </a:r>
            <a:endParaRPr lang="es-MX" altLang="es-MX" sz="1600" dirty="0"/>
          </a:p>
        </p:txBody>
      </p:sp>
      <p:sp>
        <p:nvSpPr>
          <p:cNvPr id="2" name="Rectángulo 1"/>
          <p:cNvSpPr/>
          <p:nvPr/>
        </p:nvSpPr>
        <p:spPr>
          <a:xfrm>
            <a:off x="5802170" y="476672"/>
            <a:ext cx="3057247" cy="369332"/>
          </a:xfrm>
          <a:prstGeom prst="rect">
            <a:avLst/>
          </a:prstGeom>
        </p:spPr>
        <p:txBody>
          <a:bodyPr wrap="none">
            <a:spAutoFit/>
          </a:bodyPr>
          <a:lstStyle/>
          <a:p>
            <a:pPr algn="ctr" eaLnBrk="1" hangingPunct="1"/>
            <a:r>
              <a:rPr lang="es-MX" altLang="es-MX" dirty="0"/>
              <a:t>Actividades octubre 2021</a:t>
            </a:r>
          </a:p>
        </p:txBody>
      </p:sp>
    </p:spTree>
    <p:extLst>
      <p:ext uri="{BB962C8B-B14F-4D97-AF65-F5344CB8AC3E}">
        <p14:creationId xmlns:p14="http://schemas.microsoft.com/office/powerpoint/2010/main" val="591750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9"/>
          <p:cNvSpPr>
            <a:spLocks noChangeArrowheads="1"/>
          </p:cNvSpPr>
          <p:nvPr/>
        </p:nvSpPr>
        <p:spPr bwMode="auto">
          <a:xfrm>
            <a:off x="898897" y="3933056"/>
            <a:ext cx="7921575" cy="1657549"/>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endParaRPr lang="es-MX" altLang="es-MX" sz="1600" b="1" dirty="0"/>
          </a:p>
          <a:p>
            <a:r>
              <a:rPr lang="es-MX" sz="1600" b="1" dirty="0"/>
              <a:t>Viernes  29 de octubre</a:t>
            </a:r>
          </a:p>
          <a:p>
            <a:r>
              <a:rPr lang="es-MX" sz="1600" dirty="0"/>
              <a:t>Personal del ICAI participó en la Colecta Nacional "Alimenta", del Banco de Alimentos de Saltillo A.C.</a:t>
            </a:r>
          </a:p>
        </p:txBody>
      </p:sp>
      <p:sp>
        <p:nvSpPr>
          <p:cNvPr id="5" name="AutoShape 9"/>
          <p:cNvSpPr>
            <a:spLocks noChangeArrowheads="1"/>
          </p:cNvSpPr>
          <p:nvPr/>
        </p:nvSpPr>
        <p:spPr bwMode="auto">
          <a:xfrm>
            <a:off x="899592" y="1556792"/>
            <a:ext cx="7914010" cy="194421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Viernes 29 de octubre</a:t>
            </a:r>
          </a:p>
          <a:p>
            <a:r>
              <a:rPr lang="es-MX" sz="1600" dirty="0"/>
              <a:t>Se llevó a cabo la nonagésima (90) sesión extraordinaria del Consejo General del ICAI.</a:t>
            </a:r>
            <a:endParaRPr lang="es-MX" altLang="es-MX" sz="1600" dirty="0"/>
          </a:p>
        </p:txBody>
      </p:sp>
      <p:sp>
        <p:nvSpPr>
          <p:cNvPr id="6" name="Rectángulo 5"/>
          <p:cNvSpPr/>
          <p:nvPr/>
        </p:nvSpPr>
        <p:spPr>
          <a:xfrm>
            <a:off x="5802170" y="476672"/>
            <a:ext cx="3057247" cy="369332"/>
          </a:xfrm>
          <a:prstGeom prst="rect">
            <a:avLst/>
          </a:prstGeom>
        </p:spPr>
        <p:txBody>
          <a:bodyPr wrap="none">
            <a:spAutoFit/>
          </a:bodyPr>
          <a:lstStyle/>
          <a:p>
            <a:pPr algn="ctr" eaLnBrk="1" hangingPunct="1"/>
            <a:r>
              <a:rPr lang="es-MX" altLang="es-MX" dirty="0"/>
              <a:t>Actividades octubre 2021</a:t>
            </a:r>
          </a:p>
        </p:txBody>
      </p:sp>
    </p:spTree>
    <p:extLst>
      <p:ext uri="{BB962C8B-B14F-4D97-AF65-F5344CB8AC3E}">
        <p14:creationId xmlns:p14="http://schemas.microsoft.com/office/powerpoint/2010/main" val="1304457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9">
            <a:extLst>
              <a:ext uri="{FF2B5EF4-FFF2-40B4-BE49-F238E27FC236}">
                <a16:creationId xmlns:a16="http://schemas.microsoft.com/office/drawing/2014/main" id="{2D987E1F-F330-4582-A84D-7CED251266AA}"/>
              </a:ext>
            </a:extLst>
          </p:cNvPr>
          <p:cNvSpPr>
            <a:spLocks noChangeArrowheads="1"/>
          </p:cNvSpPr>
          <p:nvPr/>
        </p:nvSpPr>
        <p:spPr bwMode="auto">
          <a:xfrm>
            <a:off x="899592" y="1556792"/>
            <a:ext cx="7914010" cy="194421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Sábado 30 de octubre</a:t>
            </a:r>
          </a:p>
          <a:p>
            <a:r>
              <a:rPr lang="es-MX" sz="1600" dirty="0"/>
              <a:t>El comisionado Presidente, Luis González Briseño celebró su cumpleaños y recibió muestras de afecto en las redes sociales del ICAI.</a:t>
            </a:r>
            <a:endParaRPr lang="es-MX" altLang="es-MX" sz="1600" dirty="0"/>
          </a:p>
        </p:txBody>
      </p:sp>
      <p:sp>
        <p:nvSpPr>
          <p:cNvPr id="9" name="Rectángulo 8">
            <a:extLst>
              <a:ext uri="{FF2B5EF4-FFF2-40B4-BE49-F238E27FC236}">
                <a16:creationId xmlns:a16="http://schemas.microsoft.com/office/drawing/2014/main" id="{3C3B67EB-D595-401F-83E0-00923EA84167}"/>
              </a:ext>
            </a:extLst>
          </p:cNvPr>
          <p:cNvSpPr/>
          <p:nvPr/>
        </p:nvSpPr>
        <p:spPr>
          <a:xfrm>
            <a:off x="5802170" y="476672"/>
            <a:ext cx="3057247" cy="369332"/>
          </a:xfrm>
          <a:prstGeom prst="rect">
            <a:avLst/>
          </a:prstGeom>
        </p:spPr>
        <p:txBody>
          <a:bodyPr wrap="none">
            <a:spAutoFit/>
          </a:bodyPr>
          <a:lstStyle/>
          <a:p>
            <a:pPr algn="ctr" eaLnBrk="1" hangingPunct="1"/>
            <a:r>
              <a:rPr lang="es-MX" altLang="es-MX" dirty="0"/>
              <a:t>Actividades octubre 2021</a:t>
            </a:r>
          </a:p>
        </p:txBody>
      </p:sp>
    </p:spTree>
    <p:extLst>
      <p:ext uri="{BB962C8B-B14F-4D97-AF65-F5344CB8AC3E}">
        <p14:creationId xmlns:p14="http://schemas.microsoft.com/office/powerpoint/2010/main" val="51990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6"/>
          <p:cNvSpPr txBox="1">
            <a:spLocks noChangeArrowheads="1"/>
          </p:cNvSpPr>
          <p:nvPr/>
        </p:nvSpPr>
        <p:spPr bwMode="auto">
          <a:xfrm>
            <a:off x="5148263" y="188913"/>
            <a:ext cx="37798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s-MX" altLang="es-MX" sz="2000" dirty="0"/>
              <a:t>Actividades octubre 2021</a:t>
            </a:r>
          </a:p>
        </p:txBody>
      </p:sp>
      <p:sp>
        <p:nvSpPr>
          <p:cNvPr id="9219" name="AutoShape 9"/>
          <p:cNvSpPr>
            <a:spLocks noChangeArrowheads="1"/>
          </p:cNvSpPr>
          <p:nvPr/>
        </p:nvSpPr>
        <p:spPr bwMode="auto">
          <a:xfrm>
            <a:off x="1006525" y="1988840"/>
            <a:ext cx="7921575" cy="1657549"/>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endParaRPr lang="es-MX" altLang="es-MX" sz="1600" dirty="0">
              <a:ea typeface="Calibri" panose="020F0502020204030204" pitchFamily="34" charset="0"/>
              <a:cs typeface="Times New Roman" panose="02020603050405020304" pitchFamily="18" charset="0"/>
            </a:endParaRPr>
          </a:p>
        </p:txBody>
      </p:sp>
      <p:sp>
        <p:nvSpPr>
          <p:cNvPr id="4" name="AutoShape 9"/>
          <p:cNvSpPr>
            <a:spLocks noChangeArrowheads="1"/>
          </p:cNvSpPr>
          <p:nvPr/>
        </p:nvSpPr>
        <p:spPr bwMode="auto">
          <a:xfrm>
            <a:off x="1006525" y="4217431"/>
            <a:ext cx="7921575" cy="1657549"/>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altLang="es-MX" sz="1600" b="1" dirty="0"/>
              <a:t>Lunes 4 de octubre</a:t>
            </a:r>
            <a:endParaRPr lang="es-MX" altLang="es-MX" sz="1600" dirty="0"/>
          </a:p>
          <a:p>
            <a:r>
              <a:rPr lang="es-MX" sz="1600" dirty="0"/>
              <a:t>Ante la caída de las redes sociales, horas después se subió la transmisión de El Poder de la Transparencia, donde el Comisionado del ICAI, Francisco Javier Diez de Urdanivia del Valle habló de transparencia, derechos humanos, grupos vulnerables y otros temas.</a:t>
            </a:r>
            <a:endParaRPr lang="es-MX" altLang="es-MX" sz="1600" dirty="0">
              <a:ea typeface="Calibri" panose="020F0502020204030204" pitchFamily="34" charset="0"/>
              <a:cs typeface="Times New Roman" panose="02020603050405020304" pitchFamily="18" charset="0"/>
            </a:endParaRPr>
          </a:p>
        </p:txBody>
      </p:sp>
      <p:sp>
        <p:nvSpPr>
          <p:cNvPr id="3" name="Rectángulo 2"/>
          <p:cNvSpPr/>
          <p:nvPr/>
        </p:nvSpPr>
        <p:spPr>
          <a:xfrm>
            <a:off x="1259632" y="2177584"/>
            <a:ext cx="7488832" cy="338554"/>
          </a:xfrm>
          <a:prstGeom prst="rect">
            <a:avLst/>
          </a:prstGeom>
        </p:spPr>
        <p:txBody>
          <a:bodyPr wrap="square">
            <a:spAutoFit/>
          </a:bodyPr>
          <a:lstStyle/>
          <a:p>
            <a:r>
              <a:rPr lang="es-MX" sz="1600" b="1" dirty="0"/>
              <a:t>Viernes 1 de octubre</a:t>
            </a:r>
          </a:p>
        </p:txBody>
      </p:sp>
      <p:sp>
        <p:nvSpPr>
          <p:cNvPr id="8" name="CuadroTexto 7">
            <a:extLst>
              <a:ext uri="{FF2B5EF4-FFF2-40B4-BE49-F238E27FC236}">
                <a16:creationId xmlns:a16="http://schemas.microsoft.com/office/drawing/2014/main" id="{50488730-5ECA-40DD-AA18-BC868FEF36D4}"/>
              </a:ext>
            </a:extLst>
          </p:cNvPr>
          <p:cNvSpPr txBox="1"/>
          <p:nvPr/>
        </p:nvSpPr>
        <p:spPr>
          <a:xfrm>
            <a:off x="1259632" y="2516139"/>
            <a:ext cx="7488832" cy="1077218"/>
          </a:xfrm>
          <a:prstGeom prst="rect">
            <a:avLst/>
          </a:prstGeom>
          <a:noFill/>
        </p:spPr>
        <p:txBody>
          <a:bodyPr wrap="square">
            <a:spAutoFit/>
          </a:bodyPr>
          <a:lstStyle/>
          <a:p>
            <a:r>
              <a:rPr lang="es-MX" sz="1600" dirty="0"/>
              <a:t>Integrantes del INAI tuvieron se reunieron con Gustavo Zavala </a:t>
            </a:r>
            <a:r>
              <a:rPr lang="es-MX" sz="1600" dirty="0" err="1"/>
              <a:t>Slehiman</a:t>
            </a:r>
            <a:r>
              <a:rPr lang="es-MX" sz="1600" dirty="0"/>
              <a:t>, Director de Capacitación y Cultura de la Transparencia del ICAI y Aldo Valdés, futuro miembro de la Red Local del Plan de Socialización del Derecho de Acceso a la Información 2021-2022 en Coahuila #PlanDAI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6"/>
          <p:cNvSpPr txBox="1">
            <a:spLocks noChangeArrowheads="1"/>
          </p:cNvSpPr>
          <p:nvPr/>
        </p:nvSpPr>
        <p:spPr bwMode="auto">
          <a:xfrm>
            <a:off x="5148263" y="188913"/>
            <a:ext cx="37798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s-MX" altLang="es-MX" sz="2000" dirty="0"/>
              <a:t>Actividades octubre 2021</a:t>
            </a:r>
          </a:p>
        </p:txBody>
      </p:sp>
      <p:sp>
        <p:nvSpPr>
          <p:cNvPr id="4" name="AutoShape 9"/>
          <p:cNvSpPr>
            <a:spLocks noChangeArrowheads="1"/>
          </p:cNvSpPr>
          <p:nvPr/>
        </p:nvSpPr>
        <p:spPr bwMode="auto">
          <a:xfrm>
            <a:off x="827634" y="1988840"/>
            <a:ext cx="7993583" cy="194421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endParaRPr lang="es-MX" altLang="es-MX" sz="1600" dirty="0">
              <a:ea typeface="Calibri" panose="020F0502020204030204" pitchFamily="34" charset="0"/>
              <a:cs typeface="Times New Roman" panose="02020603050405020304" pitchFamily="18" charset="0"/>
            </a:endParaRPr>
          </a:p>
        </p:txBody>
      </p:sp>
      <p:sp>
        <p:nvSpPr>
          <p:cNvPr id="5" name="AutoShape 9"/>
          <p:cNvSpPr>
            <a:spLocks noChangeArrowheads="1"/>
          </p:cNvSpPr>
          <p:nvPr/>
        </p:nvSpPr>
        <p:spPr bwMode="auto">
          <a:xfrm>
            <a:off x="899592" y="4291731"/>
            <a:ext cx="7993583" cy="1729557"/>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endParaRPr lang="es-MX" altLang="es-MX" sz="1600" b="1" dirty="0"/>
          </a:p>
          <a:p>
            <a:endParaRPr lang="es-MX" altLang="es-MX" sz="1600" b="1" dirty="0"/>
          </a:p>
          <a:p>
            <a:br>
              <a:rPr lang="es-MX" sz="1600" dirty="0"/>
            </a:br>
            <a:endParaRPr lang="es-MX" altLang="es-MX" sz="1600" dirty="0">
              <a:ea typeface="Calibri" panose="020F0502020204030204" pitchFamily="34" charset="0"/>
              <a:cs typeface="Times New Roman" panose="02020603050405020304" pitchFamily="18" charset="0"/>
            </a:endParaRPr>
          </a:p>
        </p:txBody>
      </p:sp>
      <p:sp>
        <p:nvSpPr>
          <p:cNvPr id="2" name="Rectángulo 1"/>
          <p:cNvSpPr/>
          <p:nvPr/>
        </p:nvSpPr>
        <p:spPr>
          <a:xfrm>
            <a:off x="1043608" y="4322982"/>
            <a:ext cx="7488832" cy="1200329"/>
          </a:xfrm>
          <a:prstGeom prst="rect">
            <a:avLst/>
          </a:prstGeom>
        </p:spPr>
        <p:txBody>
          <a:bodyPr wrap="square">
            <a:spAutoFit/>
          </a:bodyPr>
          <a:lstStyle/>
          <a:p>
            <a:r>
              <a:rPr lang="es-MX" altLang="es-MX" b="1" dirty="0"/>
              <a:t>Lunes 11 de octubre</a:t>
            </a:r>
          </a:p>
          <a:p>
            <a:r>
              <a:rPr lang="es-MX" dirty="0"/>
              <a:t>En El Poder de la Transparencia estuvo, para hablar de temas relacionados con género y redes sociales, Magdalena Jaime Cepeda, Coordinadora de Igualdad de Género, en la UAdeC. </a:t>
            </a:r>
            <a:endParaRPr lang="es-MX" altLang="es-MX" dirty="0"/>
          </a:p>
        </p:txBody>
      </p:sp>
      <p:sp>
        <p:nvSpPr>
          <p:cNvPr id="6" name="Rectángulo 5"/>
          <p:cNvSpPr/>
          <p:nvPr/>
        </p:nvSpPr>
        <p:spPr>
          <a:xfrm>
            <a:off x="1076535" y="2178730"/>
            <a:ext cx="7488832" cy="1477328"/>
          </a:xfrm>
          <a:prstGeom prst="rect">
            <a:avLst/>
          </a:prstGeom>
        </p:spPr>
        <p:txBody>
          <a:bodyPr wrap="square">
            <a:spAutoFit/>
          </a:bodyPr>
          <a:lstStyle/>
          <a:p>
            <a:r>
              <a:rPr lang="es-MX" b="1" dirty="0"/>
              <a:t>Miércoles 6 de octubre </a:t>
            </a:r>
          </a:p>
          <a:p>
            <a:r>
              <a:rPr lang="es-MX" dirty="0"/>
              <a:t>En Conversaciones </a:t>
            </a:r>
            <a:r>
              <a:rPr lang="es-MX" dirty="0" err="1"/>
              <a:t>Icai</a:t>
            </a:r>
            <a:r>
              <a:rPr lang="es-MX" dirty="0"/>
              <a:t>, Wendy Yadira Mata Valdez, auxiliar de investigación del Centro de Derechos Civiles y Políticos de la Academia Interamericana </a:t>
            </a:r>
            <a:r>
              <a:rPr lang="es-MX" dirty="0" err="1"/>
              <a:t>deDerechos</a:t>
            </a:r>
            <a:r>
              <a:rPr lang="es-MX" dirty="0"/>
              <a:t> Humanos habló sobre Discriminación y violencia contra la comunidad LGBTIQ+.</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6"/>
          <p:cNvSpPr txBox="1">
            <a:spLocks noChangeArrowheads="1"/>
          </p:cNvSpPr>
          <p:nvPr/>
        </p:nvSpPr>
        <p:spPr bwMode="auto">
          <a:xfrm>
            <a:off x="5148263" y="188913"/>
            <a:ext cx="37798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s-MX" altLang="es-MX" sz="2000" dirty="0"/>
              <a:t>Actividades octubre 2021</a:t>
            </a:r>
          </a:p>
        </p:txBody>
      </p:sp>
      <p:sp>
        <p:nvSpPr>
          <p:cNvPr id="11267" name="AutoShape 9"/>
          <p:cNvSpPr>
            <a:spLocks noChangeArrowheads="1"/>
          </p:cNvSpPr>
          <p:nvPr/>
        </p:nvSpPr>
        <p:spPr bwMode="auto">
          <a:xfrm>
            <a:off x="978371" y="1700808"/>
            <a:ext cx="7921625" cy="194421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altLang="es-MX" sz="1600" b="1" dirty="0"/>
              <a:t>Lunes 11 de octubre</a:t>
            </a:r>
          </a:p>
          <a:p>
            <a:r>
              <a:rPr lang="es-MX" sz="1600" dirty="0"/>
              <a:t>El Comisionado Presidente del ICAI, Luis González Briseño sostuvo una reunión de trabajo con Teresa Guajardo Berlanga, titular de la Secretaría de Fiscalización y Rendición de Cuentas. </a:t>
            </a:r>
            <a:br>
              <a:rPr lang="es-MX" sz="1600" dirty="0"/>
            </a:br>
            <a:r>
              <a:rPr lang="es-MX" sz="1600" dirty="0"/>
              <a:t>Ambos vieron temas importantes para el Estado.</a:t>
            </a:r>
            <a:endParaRPr lang="es-MX" altLang="es-MX" sz="1600" dirty="0"/>
          </a:p>
        </p:txBody>
      </p:sp>
      <p:sp>
        <p:nvSpPr>
          <p:cNvPr id="11268" name="AutoShape 9"/>
          <p:cNvSpPr>
            <a:spLocks noChangeArrowheads="1"/>
          </p:cNvSpPr>
          <p:nvPr/>
        </p:nvSpPr>
        <p:spPr bwMode="auto">
          <a:xfrm>
            <a:off x="1029829" y="4047886"/>
            <a:ext cx="7914580" cy="194421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Miércoles 13 de octubre</a:t>
            </a:r>
          </a:p>
          <a:p>
            <a:r>
              <a:rPr lang="es-MX" sz="1600" dirty="0"/>
              <a:t>Se llevó a cabo la 204 Sesión Ordinaria del Consejo General del</a:t>
            </a:r>
          </a:p>
          <a:p>
            <a:r>
              <a:rPr lang="es-MX" sz="1600" dirty="0"/>
              <a:t>Instituto Coahuilense de Acceso a la Información Pública en las instalaciones del Instituto. </a:t>
            </a:r>
            <a:endParaRPr lang="es-MX" altLang="es-MX" sz="1600" dirty="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6"/>
          <p:cNvSpPr txBox="1">
            <a:spLocks noChangeArrowheads="1"/>
          </p:cNvSpPr>
          <p:nvPr/>
        </p:nvSpPr>
        <p:spPr bwMode="auto">
          <a:xfrm>
            <a:off x="5148263" y="188913"/>
            <a:ext cx="37798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s-MX" altLang="es-MX" sz="2000" dirty="0"/>
              <a:t>Actividades octubre 2021</a:t>
            </a:r>
          </a:p>
        </p:txBody>
      </p:sp>
      <p:sp>
        <p:nvSpPr>
          <p:cNvPr id="12293" name="AutoShape 9"/>
          <p:cNvSpPr>
            <a:spLocks noChangeArrowheads="1"/>
          </p:cNvSpPr>
          <p:nvPr/>
        </p:nvSpPr>
        <p:spPr bwMode="auto">
          <a:xfrm>
            <a:off x="908835" y="4077072"/>
            <a:ext cx="7921625" cy="2160240"/>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altLang="es-MX" sz="1600" b="1" dirty="0"/>
              <a:t>Lunes 18 de octubre </a:t>
            </a:r>
          </a:p>
          <a:p>
            <a:r>
              <a:rPr lang="es-MX" altLang="es-MX" sz="1600" dirty="0"/>
              <a:t>El Comisionado Presidente del ICAI, Luis González Briseño y el Director</a:t>
            </a:r>
          </a:p>
          <a:p>
            <a:r>
              <a:rPr lang="es-MX" altLang="es-MX" sz="1600" dirty="0"/>
              <a:t>General del ICAI, Luis García </a:t>
            </a:r>
            <a:r>
              <a:rPr lang="es-MX" altLang="es-MX" sz="1600" dirty="0" err="1"/>
              <a:t>Abusaíd</a:t>
            </a:r>
            <a:r>
              <a:rPr lang="es-MX" altLang="es-MX" sz="1600" dirty="0"/>
              <a:t> estuvieron, junto a la titular de la Secretaría de Fiscalización y Rendición de Cuentas, en el arranque del programa #GobiernoAbierto en la Región Norte, en Piedras Negras.</a:t>
            </a:r>
          </a:p>
        </p:txBody>
      </p:sp>
      <p:sp>
        <p:nvSpPr>
          <p:cNvPr id="7" name="AutoShape 9"/>
          <p:cNvSpPr>
            <a:spLocks noChangeArrowheads="1"/>
          </p:cNvSpPr>
          <p:nvPr/>
        </p:nvSpPr>
        <p:spPr bwMode="auto">
          <a:xfrm>
            <a:off x="908836" y="1916832"/>
            <a:ext cx="7921625" cy="1512887"/>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just"/>
            <a:r>
              <a:rPr lang="es-MX" altLang="es-MX" sz="1600" b="1" dirty="0"/>
              <a:t>Lunes 18 de octubre </a:t>
            </a:r>
          </a:p>
          <a:p>
            <a:pPr algn="just"/>
            <a:r>
              <a:rPr lang="es-MX" altLang="es-MX" sz="1600" dirty="0"/>
              <a:t>En El Poder de la Transparencia, </a:t>
            </a:r>
            <a:r>
              <a:rPr lang="es-MX" altLang="es-MX" sz="1600" dirty="0" err="1"/>
              <a:t>Quetzalli</a:t>
            </a:r>
            <a:r>
              <a:rPr lang="es-MX" altLang="es-MX" sz="1600" dirty="0"/>
              <a:t> Ruiz Flores, Directora Jurídica del</a:t>
            </a:r>
          </a:p>
          <a:p>
            <a:pPr algn="just"/>
            <a:r>
              <a:rPr lang="es-MX" altLang="es-MX" sz="1600" dirty="0"/>
              <a:t>ICAI habló sobre el programa Test Data, generador de versiones públicas, sus ventajas y la importancia que tiene para quienes lo emplean de manera constante.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9"/>
          <p:cNvSpPr>
            <a:spLocks noChangeArrowheads="1"/>
          </p:cNvSpPr>
          <p:nvPr/>
        </p:nvSpPr>
        <p:spPr bwMode="auto">
          <a:xfrm>
            <a:off x="898897" y="3933056"/>
            <a:ext cx="7921575" cy="1657549"/>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endParaRPr lang="es-MX" altLang="es-MX" sz="1600" b="1" dirty="0"/>
          </a:p>
          <a:p>
            <a:r>
              <a:rPr lang="es-MX" altLang="es-MX" sz="1600" b="1" dirty="0"/>
              <a:t>Martes 19 de octubre</a:t>
            </a:r>
          </a:p>
          <a:p>
            <a:r>
              <a:rPr lang="es-MX" sz="1600" dirty="0"/>
              <a:t>El Comisionado Presidente del ICAI, Luis González Briseño estuvo presente en la Primera Sesión Extraordinaria de la @NorteSNT del @CONAIP_SNT junto a Instituto de Transparencia BC, @itaipbcs, IDAIP Durango, </a:t>
            </a:r>
            <a:r>
              <a:rPr lang="es-MX" sz="1600" dirty="0" err="1"/>
              <a:t>Ichitaip</a:t>
            </a:r>
            <a:r>
              <a:rPr lang="es-MX" sz="1600" dirty="0"/>
              <a:t>, Comisión de Transparencia, </a:t>
            </a:r>
            <a:r>
              <a:rPr lang="es-MX" sz="1600" dirty="0" err="1"/>
              <a:t>Ceaip</a:t>
            </a:r>
            <a:r>
              <a:rPr lang="es-MX" sz="1600" dirty="0"/>
              <a:t> Sinaloa, ISTAI - Instituto Sonorense de Transparencia y al @ITAIT_TAM </a:t>
            </a:r>
          </a:p>
          <a:p>
            <a:endParaRPr lang="es-MX" altLang="es-MX" sz="1600" dirty="0"/>
          </a:p>
        </p:txBody>
      </p:sp>
      <p:sp>
        <p:nvSpPr>
          <p:cNvPr id="6" name="AutoShape 9"/>
          <p:cNvSpPr>
            <a:spLocks noChangeArrowheads="1"/>
          </p:cNvSpPr>
          <p:nvPr/>
        </p:nvSpPr>
        <p:spPr bwMode="auto">
          <a:xfrm>
            <a:off x="899592" y="1556792"/>
            <a:ext cx="7914010" cy="194421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Martes 19 de octubre</a:t>
            </a:r>
          </a:p>
          <a:p>
            <a:r>
              <a:rPr lang="es-MX" sz="1600" dirty="0"/>
              <a:t>El Comisionado Presidente del ICAI, Luis González Briseño estuvo con el</a:t>
            </a:r>
          </a:p>
          <a:p>
            <a:r>
              <a:rPr lang="es-MX" sz="1600" dirty="0"/>
              <a:t>Alcalde Manolo Jiménez Salinas y otras autoridades, en la Presentación del portal “Saltillo Transparente en un solo </a:t>
            </a:r>
            <a:r>
              <a:rPr lang="es-MX" sz="1600" dirty="0" err="1"/>
              <a:t>Click</a:t>
            </a:r>
            <a:r>
              <a:rPr lang="es-MX" sz="1600" dirty="0"/>
              <a:t>”.</a:t>
            </a:r>
          </a:p>
          <a:p>
            <a:r>
              <a:rPr lang="es-MX" sz="1600" dirty="0"/>
              <a:t>El ICAI avaló la transparencia de dicho portal que fue puesto en marcha para apoyar a los saltillenses.</a:t>
            </a:r>
          </a:p>
          <a:p>
            <a:endParaRPr lang="es-MX" altLang="es-MX" sz="1600" dirty="0"/>
          </a:p>
        </p:txBody>
      </p:sp>
      <p:sp>
        <p:nvSpPr>
          <p:cNvPr id="2" name="Rectángulo 1"/>
          <p:cNvSpPr/>
          <p:nvPr/>
        </p:nvSpPr>
        <p:spPr>
          <a:xfrm>
            <a:off x="5802170" y="476672"/>
            <a:ext cx="3057247" cy="369332"/>
          </a:xfrm>
          <a:prstGeom prst="rect">
            <a:avLst/>
          </a:prstGeom>
        </p:spPr>
        <p:txBody>
          <a:bodyPr wrap="none">
            <a:spAutoFit/>
          </a:bodyPr>
          <a:lstStyle/>
          <a:p>
            <a:pPr algn="ctr" eaLnBrk="1" hangingPunct="1"/>
            <a:r>
              <a:rPr lang="es-MX" altLang="es-MX" dirty="0"/>
              <a:t>Actividades octubre 2021</a:t>
            </a:r>
          </a:p>
        </p:txBody>
      </p:sp>
    </p:spTree>
    <p:extLst>
      <p:ext uri="{BB962C8B-B14F-4D97-AF65-F5344CB8AC3E}">
        <p14:creationId xmlns:p14="http://schemas.microsoft.com/office/powerpoint/2010/main" val="531931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6"/>
          <p:cNvSpPr txBox="1">
            <a:spLocks noChangeArrowheads="1"/>
          </p:cNvSpPr>
          <p:nvPr/>
        </p:nvSpPr>
        <p:spPr bwMode="auto">
          <a:xfrm>
            <a:off x="5148263" y="188913"/>
            <a:ext cx="37798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s-MX" altLang="es-MX" sz="2000" dirty="0"/>
              <a:t>Actividades octubre 2021</a:t>
            </a:r>
          </a:p>
        </p:txBody>
      </p:sp>
      <p:sp>
        <p:nvSpPr>
          <p:cNvPr id="12293" name="AutoShape 9"/>
          <p:cNvSpPr>
            <a:spLocks noChangeArrowheads="1"/>
          </p:cNvSpPr>
          <p:nvPr/>
        </p:nvSpPr>
        <p:spPr bwMode="auto">
          <a:xfrm>
            <a:off x="899592" y="3861048"/>
            <a:ext cx="7921625" cy="1656184"/>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altLang="es-MX" sz="1600" b="1" dirty="0"/>
              <a:t>Jueves 21 de octubre</a:t>
            </a:r>
          </a:p>
          <a:p>
            <a:r>
              <a:rPr lang="es-MX" sz="1600" dirty="0"/>
              <a:t>Se realizó la Jornada Estatal de Archivos y Rendición de Cuentas 2021. </a:t>
            </a:r>
          </a:p>
          <a:p>
            <a:r>
              <a:rPr lang="es-MX" sz="1600" dirty="0"/>
              <a:t>En el evento estuvieron presentes comisionados de diferentes estados de la república que, de manera física y virtual, resaltaron la importancia de la rendición que tiene la labor archivística en las instituciones y la importancia de la rendición de cuentas.</a:t>
            </a:r>
            <a:endParaRPr lang="es-MX" altLang="es-MX" sz="1600" dirty="0"/>
          </a:p>
        </p:txBody>
      </p:sp>
      <p:sp>
        <p:nvSpPr>
          <p:cNvPr id="7" name="AutoShape 9"/>
          <p:cNvSpPr>
            <a:spLocks noChangeArrowheads="1"/>
          </p:cNvSpPr>
          <p:nvPr/>
        </p:nvSpPr>
        <p:spPr bwMode="auto">
          <a:xfrm>
            <a:off x="922852" y="1844824"/>
            <a:ext cx="8005248" cy="158417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just"/>
            <a:endParaRPr lang="es-MX" altLang="es-MX" sz="1600" b="1" dirty="0"/>
          </a:p>
          <a:p>
            <a:pPr algn="just"/>
            <a:endParaRPr lang="es-MX" altLang="es-MX" sz="1600" b="1" dirty="0"/>
          </a:p>
          <a:p>
            <a:pPr algn="just"/>
            <a:endParaRPr lang="es-MX" altLang="es-MX" sz="1600" b="1" dirty="0"/>
          </a:p>
          <a:p>
            <a:r>
              <a:rPr lang="es-MX" altLang="es-MX" sz="1600" b="1" dirty="0"/>
              <a:t>Miércoles 20 de octubre</a:t>
            </a:r>
          </a:p>
          <a:p>
            <a:r>
              <a:rPr lang="es-MX" altLang="es-MX" sz="1600" dirty="0"/>
              <a:t>El ICAI recibió la visita de Lucía Ariana Miranda Gómez, Comisionada del </a:t>
            </a:r>
            <a:r>
              <a:rPr lang="es-MX" altLang="es-MX" sz="1600" dirty="0" err="1"/>
              <a:t>Itaipbc</a:t>
            </a:r>
            <a:r>
              <a:rPr lang="es-MX" altLang="es-MX" sz="1600" dirty="0"/>
              <a:t>.</a:t>
            </a:r>
          </a:p>
          <a:p>
            <a:r>
              <a:rPr lang="es-MX" altLang="es-MX" sz="1600" dirty="0"/>
              <a:t>El comisionado Presidente del ICAI, Luis González Briseño le dio un recorrido por las instalaciones del Instituto, donde charló con los funcionarios.</a:t>
            </a:r>
          </a:p>
          <a:p>
            <a:endParaRPr lang="es-MX" altLang="es-MX" sz="1600" dirty="0">
              <a:latin typeface="Arial" panose="020B0604020202020204" pitchFamily="34" charset="0"/>
            </a:endParaRPr>
          </a:p>
          <a:p>
            <a:endParaRPr lang="es-MX" altLang="es-MX" sz="1600" dirty="0">
              <a:cs typeface="Calibri" panose="020F0502020204030204" pitchFamily="34" charset="0"/>
            </a:endParaRPr>
          </a:p>
        </p:txBody>
      </p:sp>
      <p:sp>
        <p:nvSpPr>
          <p:cNvPr id="6" name="Rectangle 5"/>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
        <p:nvSpPr>
          <p:cNvPr id="8" name="AutoShape 6" descr="Libros"/>
          <p:cNvSpPr>
            <a:spLocks noChangeAspect="1" noChangeArrowheads="1"/>
          </p:cNvSpPr>
          <p:nvPr/>
        </p:nvSpPr>
        <p:spPr bwMode="auto">
          <a:xfrm>
            <a:off x="4143375" y="-4032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1164922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9"/>
          <p:cNvSpPr>
            <a:spLocks noChangeArrowheads="1"/>
          </p:cNvSpPr>
          <p:nvPr/>
        </p:nvSpPr>
        <p:spPr bwMode="auto">
          <a:xfrm>
            <a:off x="898897" y="3933056"/>
            <a:ext cx="7921575" cy="1657549"/>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Jueves 21 de octubre</a:t>
            </a:r>
          </a:p>
          <a:p>
            <a:r>
              <a:rPr lang="es-MX" sz="1600" dirty="0"/>
              <a:t>El Comisionado Presidente del ICAI, Luis González Briseño, impartió la</a:t>
            </a:r>
          </a:p>
          <a:p>
            <a:r>
              <a:rPr lang="es-MX" sz="1600" dirty="0"/>
              <a:t>capacitación Obligaciones de Transparencia y Acceso a la Información de los Municipios, dentro del Seminario de Capacitación a Municipios, SECAM 2021.</a:t>
            </a:r>
          </a:p>
        </p:txBody>
      </p:sp>
      <p:sp>
        <p:nvSpPr>
          <p:cNvPr id="6" name="AutoShape 9"/>
          <p:cNvSpPr>
            <a:spLocks noChangeArrowheads="1"/>
          </p:cNvSpPr>
          <p:nvPr/>
        </p:nvSpPr>
        <p:spPr bwMode="auto">
          <a:xfrm>
            <a:off x="899592" y="1556792"/>
            <a:ext cx="7914010" cy="194421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endParaRPr lang="es-MX" altLang="es-MX" sz="1600" b="1" dirty="0"/>
          </a:p>
          <a:p>
            <a:r>
              <a:rPr lang="es-MX" altLang="es-MX" sz="1600" b="1" dirty="0"/>
              <a:t>Jueves 21 </a:t>
            </a:r>
            <a:r>
              <a:rPr lang="es-MX" sz="1600" b="1" dirty="0"/>
              <a:t>de octubre</a:t>
            </a:r>
          </a:p>
          <a:p>
            <a:r>
              <a:rPr lang="es-MX" sz="1600" dirty="0"/>
              <a:t>La presentación del “Diccionario de Archivos” y del cuadernillo "El ABC de la Rendición de Cuentas" como parte de la Jornada Estatal de Archivos y Rendición de Cuentas 2021 ICAI de la mano de INAI .</a:t>
            </a:r>
          </a:p>
        </p:txBody>
      </p:sp>
      <p:sp>
        <p:nvSpPr>
          <p:cNvPr id="2" name="Rectángulo 1"/>
          <p:cNvSpPr/>
          <p:nvPr/>
        </p:nvSpPr>
        <p:spPr>
          <a:xfrm>
            <a:off x="5802170" y="476672"/>
            <a:ext cx="3057247" cy="369332"/>
          </a:xfrm>
          <a:prstGeom prst="rect">
            <a:avLst/>
          </a:prstGeom>
        </p:spPr>
        <p:txBody>
          <a:bodyPr wrap="none">
            <a:spAutoFit/>
          </a:bodyPr>
          <a:lstStyle/>
          <a:p>
            <a:pPr algn="ctr" eaLnBrk="1" hangingPunct="1"/>
            <a:r>
              <a:rPr lang="es-MX" altLang="es-MX" dirty="0"/>
              <a:t>Actividades octubre 2021</a:t>
            </a:r>
          </a:p>
        </p:txBody>
      </p:sp>
    </p:spTree>
    <p:extLst>
      <p:ext uri="{BB962C8B-B14F-4D97-AF65-F5344CB8AC3E}">
        <p14:creationId xmlns:p14="http://schemas.microsoft.com/office/powerpoint/2010/main" val="2096932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6"/>
          <p:cNvSpPr txBox="1">
            <a:spLocks noChangeArrowheads="1"/>
          </p:cNvSpPr>
          <p:nvPr/>
        </p:nvSpPr>
        <p:spPr bwMode="auto">
          <a:xfrm>
            <a:off x="5148263" y="188913"/>
            <a:ext cx="37798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s-MX" altLang="es-MX" sz="2000" dirty="0"/>
              <a:t>Actividades octubre 2021</a:t>
            </a:r>
          </a:p>
        </p:txBody>
      </p:sp>
      <p:sp>
        <p:nvSpPr>
          <p:cNvPr id="11267" name="AutoShape 9"/>
          <p:cNvSpPr>
            <a:spLocks noChangeArrowheads="1"/>
          </p:cNvSpPr>
          <p:nvPr/>
        </p:nvSpPr>
        <p:spPr bwMode="auto">
          <a:xfrm>
            <a:off x="978371" y="1700808"/>
            <a:ext cx="7921625" cy="1512168"/>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r>
              <a:rPr lang="es-MX" sz="1600" b="1" dirty="0"/>
              <a:t>Viernes 22 de octubre</a:t>
            </a:r>
          </a:p>
          <a:p>
            <a:r>
              <a:rPr lang="es-MX" sz="1600" dirty="0"/>
              <a:t>Conversaciones </a:t>
            </a:r>
            <a:r>
              <a:rPr lang="es-MX" sz="1600" dirty="0" err="1"/>
              <a:t>Icai</a:t>
            </a:r>
            <a:r>
              <a:rPr lang="es-MX" sz="1600" dirty="0"/>
              <a:t> toca el turno a Aldo Antonio Trapero Maldonado, Académico del Instituto de Estudios Superiores por la Paz y el Desarrollo, quien tocó el tema del uso de la justicia alternativa para resolver problemas derivados del DAI.</a:t>
            </a:r>
          </a:p>
        </p:txBody>
      </p:sp>
      <p:sp>
        <p:nvSpPr>
          <p:cNvPr id="11268" name="AutoShape 9"/>
          <p:cNvSpPr>
            <a:spLocks noChangeArrowheads="1"/>
          </p:cNvSpPr>
          <p:nvPr/>
        </p:nvSpPr>
        <p:spPr bwMode="auto">
          <a:xfrm>
            <a:off x="978371" y="3429000"/>
            <a:ext cx="8030021" cy="2664296"/>
          </a:xfrm>
          <a:prstGeom prst="flowChartAlternateProcess">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anchor="ct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just"/>
            <a:r>
              <a:rPr lang="es-MX" altLang="es-MX" sz="1600" b="1" dirty="0"/>
              <a:t> </a:t>
            </a:r>
          </a:p>
          <a:p>
            <a:pPr algn="just"/>
            <a:r>
              <a:rPr lang="es-MX" altLang="es-MX" sz="1600" b="1" dirty="0"/>
              <a:t>Viernes 22 de octubre </a:t>
            </a:r>
          </a:p>
          <a:p>
            <a:r>
              <a:rPr lang="es-MX" sz="1600" dirty="0"/>
              <a:t>El Instituto Coahuilense de Acceso a la Información Pública (ICAI), en conjunto con el Instituto Nacional de Transparencia, Acceso a la Información y Protección de Datos Personales (INAI) y el Congreso del Estado de Coahuila celebraron, en las instalaciones del Centro Cultural Vito Alessio Robles, la Jornada Estatal de Archivos y Rendición de Cuentas. Durante la jornada se presentaron el “ABC, Diccionario de Archivos” y el cuadernillo “El ABC de la Rendición de Cuentas”, ambos textos recopilan la labor de recuperar la historia y avanzar en materia de rendición de cuentas.</a:t>
            </a:r>
            <a:endParaRPr lang="es-MX" altLang="es-MX" sz="1600" dirty="0"/>
          </a:p>
        </p:txBody>
      </p:sp>
    </p:spTree>
    <p:extLst>
      <p:ext uri="{BB962C8B-B14F-4D97-AF65-F5344CB8AC3E}">
        <p14:creationId xmlns:p14="http://schemas.microsoft.com/office/powerpoint/2010/main" val="1024078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BITACORA ENERO 2021</Template>
  <TotalTime>1413</TotalTime>
  <Words>1135</Words>
  <Application>Microsoft Office PowerPoint</Application>
  <PresentationFormat>Presentación en pantalla (4:3)</PresentationFormat>
  <Paragraphs>81</Paragraphs>
  <Slides>13</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Century Gothic</vt:lpstr>
      <vt:lpstr>Corbel</vt:lpstr>
      <vt:lpstr>Parallax</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166</cp:revision>
  <cp:lastPrinted>2018-04-04T14:42:01Z</cp:lastPrinted>
  <dcterms:created xsi:type="dcterms:W3CDTF">2021-03-23T20:23:42Z</dcterms:created>
  <dcterms:modified xsi:type="dcterms:W3CDTF">2021-11-08T18:48:32Z</dcterms:modified>
</cp:coreProperties>
</file>