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7010400" cy="9296400"/>
  <p:embeddedFontLst>
    <p:embeddedFont>
      <p:font typeface="Century Gothic" panose="020B0502020202020204" pitchFamily="34" charset="0"/>
      <p:regular r:id="rId10"/>
      <p:bold r:id="rId11"/>
      <p:italic r:id="rId12"/>
      <p:boldItalic r:id="rId13"/>
    </p:embeddedFont>
    <p:embeddedFont>
      <p:font typeface="Corbel" panose="020B0503020204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ggmlmxMPgGUIPE2bRGsPT3938nt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83DF07-E829-1406-21DE-B2429EA91478}" v="685" dt="2022-05-02T17:25:28.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customschemas.google.com/relationships/presentationmetadata" Target="metadata"/><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6888" cy="465138"/>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971925" y="0"/>
            <a:ext cx="3036888" cy="465138"/>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6888" cy="465138"/>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971925" y="8829675"/>
            <a:ext cx="3036888"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Arial"/>
                <a:ea typeface="Arial"/>
                <a:cs typeface="Arial"/>
                <a:sym typeface="Arial"/>
              </a:rPr>
              <a:t>‹Nº›</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p:nvPr/>
        </p:nvSpPr>
        <p:spPr>
          <a:xfrm>
            <a:off x="3971925" y="8829675"/>
            <a:ext cx="3036888"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Arial"/>
                <a:ea typeface="Arial"/>
                <a:cs typeface="Arial"/>
                <a:sym typeface="Arial"/>
              </a:rPr>
              <a:t>1</a:t>
            </a:fld>
            <a:endParaRPr sz="1200">
              <a:solidFill>
                <a:schemeClr val="dk1"/>
              </a:solidFill>
              <a:latin typeface="Arial"/>
              <a:ea typeface="Arial"/>
              <a:cs typeface="Arial"/>
              <a:sym typeface="Arial"/>
            </a:endParaRPr>
          </a:p>
        </p:txBody>
      </p:sp>
      <p:sp>
        <p:nvSpPr>
          <p:cNvPr id="146" name="Google Shape;146;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notes"/>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65" name="Google Shape;165;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4: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74" name="Google Shape;174;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5: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dirty="0"/>
          </a:p>
        </p:txBody>
      </p:sp>
      <p:sp>
        <p:nvSpPr>
          <p:cNvPr id="181" name="Google Shape;18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6: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88" name="Google Shape;188;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183ae55216_0_14: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95" name="Google Shape;195;g1183ae55216_0_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183ae55216_0_23: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202" name="Google Shape;202;g1183ae55216_0_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2"/>
        <p:cNvGrpSpPr/>
        <p:nvPr/>
      </p:nvGrpSpPr>
      <p:grpSpPr>
        <a:xfrm>
          <a:off x="0" y="0"/>
          <a:ext cx="0" cy="0"/>
          <a:chOff x="0" y="0"/>
          <a:chExt cx="0" cy="0"/>
        </a:xfrm>
      </p:grpSpPr>
      <p:sp>
        <p:nvSpPr>
          <p:cNvPr id="23" name="Google Shape;23;p8"/>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8"/>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panorámica con descripción">
  <p:cSld name="Imagen panorámica con descripción">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1113523" y="4732865"/>
            <a:ext cx="7515991" cy="566738"/>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7"/>
          <p:cNvSpPr>
            <a:spLocks noGrp="1"/>
          </p:cNvSpPr>
          <p:nvPr>
            <p:ph type="pic" idx="2"/>
          </p:nvPr>
        </p:nvSpPr>
        <p:spPr>
          <a:xfrm>
            <a:off x="1789975" y="932112"/>
            <a:ext cx="6171065" cy="3164976"/>
          </a:xfrm>
          <a:prstGeom prst="roundRect">
            <a:avLst>
              <a:gd name="adj" fmla="val 4380"/>
            </a:avLst>
          </a:prstGeom>
          <a:noFill/>
          <a:ln w="38100" cap="flat" cmpd="sng">
            <a:solidFill>
              <a:schemeClr val="lt2"/>
            </a:solidFill>
            <a:prstDash val="solid"/>
            <a:round/>
            <a:headEnd type="none" w="sm" len="sm"/>
            <a:tailEnd type="none" w="sm" len="sm"/>
          </a:ln>
        </p:spPr>
      </p:sp>
      <p:sp>
        <p:nvSpPr>
          <p:cNvPr id="91" name="Google Shape;91;p17"/>
          <p:cNvSpPr txBox="1">
            <a:spLocks noGrp="1"/>
          </p:cNvSpPr>
          <p:nvPr>
            <p:ph type="body" idx="1"/>
          </p:nvPr>
        </p:nvSpPr>
        <p:spPr>
          <a:xfrm>
            <a:off x="1113523" y="5299603"/>
            <a:ext cx="7515991" cy="493712"/>
          </a:xfrm>
          <a:prstGeom prst="rect">
            <a:avLst/>
          </a:prstGeom>
          <a:noFill/>
          <a:ln>
            <a:noFill/>
          </a:ln>
        </p:spPr>
        <p:txBody>
          <a:bodyPr spcFirstLastPara="1" wrap="square" lIns="91425" tIns="45700" rIns="91425" bIns="45700" anchor="ctr" anchorCtr="0">
            <a:normAutofit/>
          </a:bodyPr>
          <a:lstStyle>
            <a:lvl1pPr marL="457200" lvl="0" indent="-228600" algn="ctr">
              <a:spcBef>
                <a:spcPts val="280"/>
              </a:spcBef>
              <a:spcAft>
                <a:spcPts val="0"/>
              </a:spcAft>
              <a:buSzPts val="2030"/>
              <a:buNone/>
              <a:defRPr sz="14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92" name="Google Shape;92;p17"/>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7"/>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7"/>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descripción">
  <p:cSld name="Título y descripción">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1113524" y="685800"/>
            <a:ext cx="7515991" cy="3048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8"/>
          <p:cNvSpPr txBox="1">
            <a:spLocks noGrp="1"/>
          </p:cNvSpPr>
          <p:nvPr>
            <p:ph type="body" idx="1"/>
          </p:nvPr>
        </p:nvSpPr>
        <p:spPr>
          <a:xfrm>
            <a:off x="1113524" y="4343400"/>
            <a:ext cx="7515992"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98" name="Google Shape;98;p18"/>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8"/>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8"/>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ita con descripción">
  <p:cSld name="Cita con descripción">
    <p:spTree>
      <p:nvGrpSpPr>
        <p:cNvPr id="1" name="Shape 101"/>
        <p:cNvGrpSpPr/>
        <p:nvPr/>
      </p:nvGrpSpPr>
      <p:grpSpPr>
        <a:xfrm>
          <a:off x="0" y="0"/>
          <a:ext cx="0" cy="0"/>
          <a:chOff x="0" y="0"/>
          <a:chExt cx="0" cy="0"/>
        </a:xfrm>
      </p:grpSpPr>
      <p:sp>
        <p:nvSpPr>
          <p:cNvPr id="102" name="Google Shape;102;p19"/>
          <p:cNvSpPr txBox="1"/>
          <p:nvPr/>
        </p:nvSpPr>
        <p:spPr>
          <a:xfrm>
            <a:off x="969963" y="863600"/>
            <a:ext cx="457200" cy="58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03" name="Google Shape;103;p19"/>
          <p:cNvSpPr txBox="1"/>
          <p:nvPr/>
        </p:nvSpPr>
        <p:spPr>
          <a:xfrm>
            <a:off x="8172450" y="2819400"/>
            <a:ext cx="457200" cy="5842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04" name="Google Shape;104;p19"/>
          <p:cNvSpPr txBox="1">
            <a:spLocks noGrp="1"/>
          </p:cNvSpPr>
          <p:nvPr>
            <p:ph type="title"/>
          </p:nvPr>
        </p:nvSpPr>
        <p:spPr>
          <a:xfrm>
            <a:off x="1426741" y="685801"/>
            <a:ext cx="6974115"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9"/>
          <p:cNvSpPr txBox="1">
            <a:spLocks noGrp="1"/>
          </p:cNvSpPr>
          <p:nvPr>
            <p:ph type="body" idx="1"/>
          </p:nvPr>
        </p:nvSpPr>
        <p:spPr>
          <a:xfrm>
            <a:off x="1598235" y="3428999"/>
            <a:ext cx="6631128" cy="381000"/>
          </a:xfrm>
          <a:prstGeom prst="rect">
            <a:avLst/>
          </a:prstGeom>
          <a:noFill/>
          <a:ln>
            <a:noFill/>
          </a:ln>
        </p:spPr>
        <p:txBody>
          <a:bodyPr spcFirstLastPara="1" wrap="square" lIns="91425" tIns="45700" rIns="91425" bIns="45700" anchor="ctr" anchorCtr="0">
            <a:normAutofit/>
          </a:bodyPr>
          <a:lstStyle>
            <a:lvl1pPr marL="457200" lvl="0" indent="-228600" algn="l">
              <a:spcBef>
                <a:spcPts val="360"/>
              </a:spcBef>
              <a:spcAft>
                <a:spcPts val="0"/>
              </a:spcAft>
              <a:buSzPts val="2610"/>
              <a:buFont typeface="Corbel"/>
              <a:buNone/>
              <a:defRPr sz="1800"/>
            </a:lvl1pPr>
            <a:lvl2pPr marL="914400" lvl="1" indent="-228600" algn="l">
              <a:spcBef>
                <a:spcPts val="600"/>
              </a:spcBef>
              <a:spcAft>
                <a:spcPts val="0"/>
              </a:spcAft>
              <a:buSzPts val="2900"/>
              <a:buFont typeface="Corbel"/>
              <a:buNone/>
              <a:defRPr/>
            </a:lvl2pPr>
            <a:lvl3pPr marL="1371600" lvl="2" indent="-228600" algn="l">
              <a:spcBef>
                <a:spcPts val="600"/>
              </a:spcBef>
              <a:spcAft>
                <a:spcPts val="0"/>
              </a:spcAft>
              <a:buSzPts val="2610"/>
              <a:buFont typeface="Corbel"/>
              <a:buNone/>
              <a:defRPr/>
            </a:lvl3pPr>
            <a:lvl4pPr marL="1828800" lvl="3" indent="-228600" algn="l">
              <a:spcBef>
                <a:spcPts val="600"/>
              </a:spcBef>
              <a:spcAft>
                <a:spcPts val="0"/>
              </a:spcAft>
              <a:buSzPts val="2320"/>
              <a:buFont typeface="Corbel"/>
              <a:buNone/>
              <a:defRPr/>
            </a:lvl4pPr>
            <a:lvl5pPr marL="2286000" lvl="4" indent="-228600" algn="l">
              <a:spcBef>
                <a:spcPts val="600"/>
              </a:spcBef>
              <a:spcAft>
                <a:spcPts val="0"/>
              </a:spcAft>
              <a:buSzPts val="2030"/>
              <a:buFont typeface="Corbel"/>
              <a:buNone/>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06" name="Google Shape;106;p19"/>
          <p:cNvSpPr txBox="1">
            <a:spLocks noGrp="1"/>
          </p:cNvSpPr>
          <p:nvPr>
            <p:ph type="body" idx="2"/>
          </p:nvPr>
        </p:nvSpPr>
        <p:spPr>
          <a:xfrm>
            <a:off x="1113523" y="4343400"/>
            <a:ext cx="7515991"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07" name="Google Shape;107;p19"/>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9"/>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9"/>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rjeta de nombre">
  <p:cSld name="Tarjeta de nombre">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1113525" y="3308581"/>
            <a:ext cx="7515989" cy="14688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0"/>
          <p:cNvSpPr txBox="1">
            <a:spLocks noGrp="1"/>
          </p:cNvSpPr>
          <p:nvPr>
            <p:ph type="body" idx="1"/>
          </p:nvPr>
        </p:nvSpPr>
        <p:spPr>
          <a:xfrm>
            <a:off x="1113524" y="4777381"/>
            <a:ext cx="7515990"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13" name="Google Shape;113;p20"/>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0"/>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0"/>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itar la tarjeta de nombre">
  <p:cSld name="Citar la tarjeta de nombre">
    <p:spTree>
      <p:nvGrpSpPr>
        <p:cNvPr id="1" name="Shape 116"/>
        <p:cNvGrpSpPr/>
        <p:nvPr/>
      </p:nvGrpSpPr>
      <p:grpSpPr>
        <a:xfrm>
          <a:off x="0" y="0"/>
          <a:ext cx="0" cy="0"/>
          <a:chOff x="0" y="0"/>
          <a:chExt cx="0" cy="0"/>
        </a:xfrm>
      </p:grpSpPr>
      <p:sp>
        <p:nvSpPr>
          <p:cNvPr id="117" name="Google Shape;117;p21"/>
          <p:cNvSpPr txBox="1"/>
          <p:nvPr/>
        </p:nvSpPr>
        <p:spPr>
          <a:xfrm>
            <a:off x="969963" y="863600"/>
            <a:ext cx="457200" cy="58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18" name="Google Shape;118;p21"/>
          <p:cNvSpPr txBox="1"/>
          <p:nvPr/>
        </p:nvSpPr>
        <p:spPr>
          <a:xfrm>
            <a:off x="8172450" y="2819400"/>
            <a:ext cx="457200" cy="5842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19" name="Google Shape;119;p21"/>
          <p:cNvSpPr txBox="1">
            <a:spLocks noGrp="1"/>
          </p:cNvSpPr>
          <p:nvPr>
            <p:ph type="title"/>
          </p:nvPr>
        </p:nvSpPr>
        <p:spPr>
          <a:xfrm>
            <a:off x="1426741" y="685801"/>
            <a:ext cx="6974115"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1"/>
          <p:cNvSpPr txBox="1">
            <a:spLocks noGrp="1"/>
          </p:cNvSpPr>
          <p:nvPr>
            <p:ph type="body" idx="1"/>
          </p:nvPr>
        </p:nvSpPr>
        <p:spPr>
          <a:xfrm>
            <a:off x="1113525" y="3886200"/>
            <a:ext cx="7515990" cy="889000"/>
          </a:xfrm>
          <a:prstGeom prst="rect">
            <a:avLst/>
          </a:prstGeom>
          <a:noFill/>
          <a:ln>
            <a:noFill/>
          </a:ln>
        </p:spPr>
        <p:txBody>
          <a:bodyPr spcFirstLastPara="1" wrap="square" lIns="91425" tIns="45700" rIns="91425" bIns="45700" anchor="b" anchorCtr="0">
            <a:normAutofit/>
          </a:bodyPr>
          <a:lstStyle>
            <a:lvl1pPr marL="457200" lvl="0" indent="-228600" algn="r">
              <a:spcBef>
                <a:spcPts val="480"/>
              </a:spcBef>
              <a:spcAft>
                <a:spcPts val="0"/>
              </a:spcAft>
              <a:buSzPts val="3480"/>
              <a:buNone/>
              <a:defRPr sz="24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21" name="Google Shape;121;p21"/>
          <p:cNvSpPr txBox="1">
            <a:spLocks noGrp="1"/>
          </p:cNvSpPr>
          <p:nvPr>
            <p:ph type="body" idx="2"/>
          </p:nvPr>
        </p:nvSpPr>
        <p:spPr>
          <a:xfrm>
            <a:off x="1113524" y="4775200"/>
            <a:ext cx="7515990" cy="1016000"/>
          </a:xfrm>
          <a:prstGeom prst="rect">
            <a:avLst/>
          </a:prstGeom>
          <a:noFill/>
          <a:ln>
            <a:noFill/>
          </a:ln>
        </p:spPr>
        <p:txBody>
          <a:bodyPr spcFirstLastPara="1" wrap="square" lIns="91425" tIns="45700" rIns="91425" bIns="45700" anchor="t" anchorCtr="0">
            <a:normAutofit/>
          </a:bodyPr>
          <a:lstStyle>
            <a:lvl1pPr marL="457200" lvl="0" indent="-228600" algn="r">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22" name="Google Shape;122;p21"/>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1"/>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1"/>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dadero o falso">
  <p:cSld name="Verdadero o falso">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1113525" y="685801"/>
            <a:ext cx="7515991" cy="27273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2"/>
          <p:cNvSpPr txBox="1">
            <a:spLocks noGrp="1"/>
          </p:cNvSpPr>
          <p:nvPr>
            <p:ph type="body" idx="1"/>
          </p:nvPr>
        </p:nvSpPr>
        <p:spPr>
          <a:xfrm>
            <a:off x="1113524" y="3505200"/>
            <a:ext cx="7515992" cy="838200"/>
          </a:xfrm>
          <a:prstGeom prst="rect">
            <a:avLst/>
          </a:prstGeom>
          <a:noFill/>
          <a:ln>
            <a:noFill/>
          </a:ln>
        </p:spPr>
        <p:txBody>
          <a:bodyPr spcFirstLastPara="1" wrap="square" lIns="91425" tIns="45700" rIns="91425" bIns="45700" anchor="b" anchorCtr="0">
            <a:normAutofit/>
          </a:bodyPr>
          <a:lstStyle>
            <a:lvl1pPr marL="457200" lvl="0" indent="-228600" algn="l">
              <a:spcBef>
                <a:spcPts val="560"/>
              </a:spcBef>
              <a:spcAft>
                <a:spcPts val="0"/>
              </a:spcAft>
              <a:buSzPts val="4060"/>
              <a:buNone/>
              <a:defRPr sz="28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28" name="Google Shape;128;p22"/>
          <p:cNvSpPr txBox="1">
            <a:spLocks noGrp="1"/>
          </p:cNvSpPr>
          <p:nvPr>
            <p:ph type="body" idx="2"/>
          </p:nvPr>
        </p:nvSpPr>
        <p:spPr>
          <a:xfrm>
            <a:off x="1113524" y="4343400"/>
            <a:ext cx="7515992" cy="14478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29" name="Google Shape;129;p22"/>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2"/>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2"/>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3"/>
          <p:cNvSpPr txBox="1">
            <a:spLocks noGrp="1"/>
          </p:cNvSpPr>
          <p:nvPr>
            <p:ph type="body" idx="1"/>
          </p:nvPr>
        </p:nvSpPr>
        <p:spPr>
          <a:xfrm rot="5400000">
            <a:off x="3155950" y="493713"/>
            <a:ext cx="3357563" cy="7704137"/>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35" name="Google Shape;135;p23"/>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3"/>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3"/>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rot="5400000">
            <a:off x="5412754" y="2574439"/>
            <a:ext cx="5105400" cy="132812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4"/>
          <p:cNvSpPr txBox="1">
            <a:spLocks noGrp="1"/>
          </p:cNvSpPr>
          <p:nvPr>
            <p:ph type="body" idx="1"/>
          </p:nvPr>
        </p:nvSpPr>
        <p:spPr>
          <a:xfrm rot="5400000">
            <a:off x="1569011" y="230314"/>
            <a:ext cx="5105400" cy="6016373"/>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41" name="Google Shape;141;p24"/>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4"/>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4"/>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6"/>
        <p:cNvGrpSpPr/>
        <p:nvPr/>
      </p:nvGrpSpPr>
      <p:grpSpPr>
        <a:xfrm>
          <a:off x="0" y="0"/>
          <a:ext cx="0" cy="0"/>
          <a:chOff x="0" y="0"/>
          <a:chExt cx="0" cy="0"/>
        </a:xfrm>
      </p:grpSpPr>
      <p:sp>
        <p:nvSpPr>
          <p:cNvPr id="27" name="Google Shape;27;p9"/>
          <p:cNvSpPr txBox="1">
            <a:spLocks noGrp="1"/>
          </p:cNvSpPr>
          <p:nvPr>
            <p:ph type="title"/>
          </p:nvPr>
        </p:nvSpPr>
        <p:spPr>
          <a:xfrm>
            <a:off x="982133" y="457201"/>
            <a:ext cx="770466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body" idx="1"/>
          </p:nvPr>
        </p:nvSpPr>
        <p:spPr>
          <a:xfrm>
            <a:off x="982133" y="2667000"/>
            <a:ext cx="7704667" cy="3332816"/>
          </a:xfrm>
          <a:prstGeom prst="rect">
            <a:avLst/>
          </a:prstGeom>
          <a:noFill/>
          <a:ln>
            <a:noFill/>
          </a:ln>
        </p:spPr>
        <p:txBody>
          <a:bodyPr spcFirstLastPara="1" wrap="square" lIns="91425" tIns="45700" rIns="91425" bIns="45700" anchor="ctr"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29" name="Google Shape;29;p9"/>
          <p:cNvSpPr txBox="1">
            <a:spLocks noGrp="1"/>
          </p:cNvSpPr>
          <p:nvPr>
            <p:ph type="dt" idx="10"/>
          </p:nvPr>
        </p:nvSpPr>
        <p:spPr>
          <a:xfrm>
            <a:off x="7343775" y="6108700"/>
            <a:ext cx="8572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9"/>
          <p:cNvSpPr txBox="1">
            <a:spLocks noGrp="1"/>
          </p:cNvSpPr>
          <p:nvPr>
            <p:ph type="ftr" idx="11"/>
          </p:nvPr>
        </p:nvSpPr>
        <p:spPr>
          <a:xfrm>
            <a:off x="1973263" y="6108700"/>
            <a:ext cx="53133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sldNum" idx="12"/>
          </p:nvPr>
        </p:nvSpPr>
        <p:spPr>
          <a:xfrm>
            <a:off x="8258175" y="6108700"/>
            <a:ext cx="428625"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32"/>
        <p:cNvGrpSpPr/>
        <p:nvPr/>
      </p:nvGrpSpPr>
      <p:grpSpPr>
        <a:xfrm>
          <a:off x="0" y="0"/>
          <a:ext cx="0" cy="0"/>
          <a:chOff x="0" y="0"/>
          <a:chExt cx="0" cy="0"/>
        </a:xfrm>
      </p:grpSpPr>
      <p:grpSp>
        <p:nvGrpSpPr>
          <p:cNvPr id="33" name="Google Shape;33;p10"/>
          <p:cNvGrpSpPr/>
          <p:nvPr/>
        </p:nvGrpSpPr>
        <p:grpSpPr>
          <a:xfrm>
            <a:off x="203200" y="0"/>
            <a:ext cx="3778250" cy="6858000"/>
            <a:chOff x="203200" y="0"/>
            <a:chExt cx="3778250" cy="6858001"/>
          </a:xfrm>
        </p:grpSpPr>
        <p:sp>
          <p:nvSpPr>
            <p:cNvPr id="34" name="Google Shape;34;p10"/>
            <p:cNvSpPr/>
            <p:nvPr/>
          </p:nvSpPr>
          <p:spPr>
            <a:xfrm>
              <a:off x="641350" y="0"/>
              <a:ext cx="1365250" cy="3971925"/>
            </a:xfrm>
            <a:custGeom>
              <a:avLst/>
              <a:gdLst/>
              <a:ahLst/>
              <a:cxnLst/>
              <a:rect l="l" t="t" r="r" b="b"/>
              <a:pathLst>
                <a:path w="860" h="2502" extrusionOk="0">
                  <a:moveTo>
                    <a:pt x="0" y="2445"/>
                  </a:moveTo>
                  <a:lnTo>
                    <a:pt x="228" y="2502"/>
                  </a:lnTo>
                  <a:lnTo>
                    <a:pt x="860" y="0"/>
                  </a:lnTo>
                  <a:lnTo>
                    <a:pt x="620" y="0"/>
                  </a:lnTo>
                  <a:lnTo>
                    <a:pt x="0" y="2445"/>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35" name="Google Shape;35;p10"/>
            <p:cNvSpPr/>
            <p:nvPr/>
          </p:nvSpPr>
          <p:spPr>
            <a:xfrm>
              <a:off x="203200" y="0"/>
              <a:ext cx="1336675" cy="3862389"/>
            </a:xfrm>
            <a:custGeom>
              <a:avLst/>
              <a:gdLst/>
              <a:ahLst/>
              <a:cxnLst/>
              <a:rect l="l" t="t" r="r" b="b"/>
              <a:pathLst>
                <a:path w="842" h="2433" extrusionOk="0">
                  <a:moveTo>
                    <a:pt x="842" y="0"/>
                  </a:moveTo>
                  <a:lnTo>
                    <a:pt x="602" y="0"/>
                  </a:lnTo>
                  <a:lnTo>
                    <a:pt x="0" y="2376"/>
                  </a:lnTo>
                  <a:lnTo>
                    <a:pt x="228" y="2433"/>
                  </a:lnTo>
                  <a:lnTo>
                    <a:pt x="842" y="0"/>
                  </a:lnTo>
                  <a:close/>
                </a:path>
              </a:pathLst>
            </a:custGeom>
            <a:solidFill>
              <a:srgbClr val="595959"/>
            </a:solidFill>
            <a:ln>
              <a:noFill/>
            </a:ln>
          </p:spPr>
        </p:sp>
        <p:sp>
          <p:nvSpPr>
            <p:cNvPr id="36" name="Google Shape;36;p10"/>
            <p:cNvSpPr/>
            <p:nvPr/>
          </p:nvSpPr>
          <p:spPr>
            <a:xfrm>
              <a:off x="207963" y="3776664"/>
              <a:ext cx="1936750" cy="3081337"/>
            </a:xfrm>
            <a:custGeom>
              <a:avLst/>
              <a:gdLst/>
              <a:ahLst/>
              <a:cxnLst/>
              <a:rect l="l" t="t" r="r" b="b"/>
              <a:pathLst>
                <a:path w="1220" h="1941" extrusionOk="0">
                  <a:moveTo>
                    <a:pt x="0" y="0"/>
                  </a:moveTo>
                  <a:lnTo>
                    <a:pt x="1166" y="1941"/>
                  </a:lnTo>
                  <a:lnTo>
                    <a:pt x="1220" y="1941"/>
                  </a:lnTo>
                  <a:lnTo>
                    <a:pt x="0" y="0"/>
                  </a:lnTo>
                  <a:close/>
                </a:path>
              </a:pathLst>
            </a:custGeom>
            <a:solidFill>
              <a:srgbClr val="262626"/>
            </a:solidFill>
            <a:ln>
              <a:noFill/>
            </a:ln>
          </p:spPr>
        </p:sp>
        <p:sp>
          <p:nvSpPr>
            <p:cNvPr id="37" name="Google Shape;37;p10"/>
            <p:cNvSpPr/>
            <p:nvPr/>
          </p:nvSpPr>
          <p:spPr>
            <a:xfrm>
              <a:off x="646113" y="3886201"/>
              <a:ext cx="2373312" cy="2971800"/>
            </a:xfrm>
            <a:custGeom>
              <a:avLst/>
              <a:gdLst/>
              <a:ahLst/>
              <a:cxnLst/>
              <a:rect l="l" t="t" r="r" b="b"/>
              <a:pathLst>
                <a:path w="1495" h="1872" extrusionOk="0">
                  <a:moveTo>
                    <a:pt x="1495" y="1872"/>
                  </a:moveTo>
                  <a:lnTo>
                    <a:pt x="0" y="0"/>
                  </a:lnTo>
                  <a:lnTo>
                    <a:pt x="1442" y="1872"/>
                  </a:lnTo>
                  <a:lnTo>
                    <a:pt x="1495" y="1872"/>
                  </a:lnTo>
                  <a:close/>
                </a:path>
              </a:pathLst>
            </a:custGeom>
            <a:solidFill>
              <a:srgbClr val="5E0D0E"/>
            </a:solidFill>
            <a:ln>
              <a:noFill/>
            </a:ln>
          </p:spPr>
        </p:sp>
        <p:sp>
          <p:nvSpPr>
            <p:cNvPr id="38" name="Google Shape;38;p10"/>
            <p:cNvSpPr/>
            <p:nvPr/>
          </p:nvSpPr>
          <p:spPr>
            <a:xfrm>
              <a:off x="641350" y="3881439"/>
              <a:ext cx="3340100" cy="2976562"/>
            </a:xfrm>
            <a:custGeom>
              <a:avLst/>
              <a:gdLst/>
              <a:ahLst/>
              <a:cxnLst/>
              <a:rect l="l" t="t" r="r" b="b"/>
              <a:pathLst>
                <a:path w="2104" h="1875" extrusionOk="0">
                  <a:moveTo>
                    <a:pt x="0" y="0"/>
                  </a:moveTo>
                  <a:lnTo>
                    <a:pt x="3" y="3"/>
                  </a:lnTo>
                  <a:lnTo>
                    <a:pt x="1498" y="1875"/>
                  </a:lnTo>
                  <a:lnTo>
                    <a:pt x="2104" y="1875"/>
                  </a:lnTo>
                  <a:lnTo>
                    <a:pt x="228" y="57"/>
                  </a:lnTo>
                  <a:lnTo>
                    <a:pt x="0" y="0"/>
                  </a:lnTo>
                  <a:close/>
                </a:path>
              </a:pathLst>
            </a:custGeom>
            <a:solidFill>
              <a:srgbClr val="8D1415"/>
            </a:solidFill>
            <a:ln>
              <a:noFill/>
            </a:ln>
          </p:spPr>
        </p:sp>
        <p:sp>
          <p:nvSpPr>
            <p:cNvPr id="39" name="Google Shape;39;p10"/>
            <p:cNvSpPr/>
            <p:nvPr/>
          </p:nvSpPr>
          <p:spPr>
            <a:xfrm>
              <a:off x="203200" y="3771901"/>
              <a:ext cx="2660650" cy="3086100"/>
            </a:xfrm>
            <a:custGeom>
              <a:avLst/>
              <a:gdLst/>
              <a:ahLst/>
              <a:cxnLst/>
              <a:rect l="l" t="t" r="r" b="b"/>
              <a:pathLst>
                <a:path w="1676" h="1944" extrusionOk="0">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3F3F3F"/>
            </a:solidFill>
            <a:ln>
              <a:noFill/>
            </a:ln>
          </p:spPr>
        </p:sp>
      </p:grpSp>
      <p:sp>
        <p:nvSpPr>
          <p:cNvPr id="40" name="Google Shape;40;p10"/>
          <p:cNvSpPr/>
          <p:nvPr/>
        </p:nvSpPr>
        <p:spPr>
          <a:xfrm>
            <a:off x="203200" y="3771900"/>
            <a:ext cx="361950" cy="90488"/>
          </a:xfrm>
          <a:custGeom>
            <a:avLst/>
            <a:gdLst/>
            <a:ahLst/>
            <a:cxnLst/>
            <a:rect l="l" t="t" r="r" b="b"/>
            <a:pathLst>
              <a:path w="228" h="57" extrusionOk="0">
                <a:moveTo>
                  <a:pt x="228" y="57"/>
                </a:moveTo>
                <a:lnTo>
                  <a:pt x="0" y="0"/>
                </a:lnTo>
                <a:lnTo>
                  <a:pt x="222" y="54"/>
                </a:lnTo>
                <a:lnTo>
                  <a:pt x="228" y="57"/>
                </a:lnTo>
                <a:close/>
              </a:path>
            </a:pathLst>
          </a:custGeom>
          <a:solidFill>
            <a:srgbClr val="29ABE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41" name="Google Shape;41;p10"/>
          <p:cNvSpPr/>
          <p:nvPr/>
        </p:nvSpPr>
        <p:spPr>
          <a:xfrm>
            <a:off x="560388" y="3867150"/>
            <a:ext cx="61912" cy="80963"/>
          </a:xfrm>
          <a:custGeom>
            <a:avLst/>
            <a:gdLst/>
            <a:ahLst/>
            <a:cxnLst/>
            <a:rect l="l" t="t" r="r" b="b"/>
            <a:pathLst>
              <a:path w="39" h="51" extrusionOk="0">
                <a:moveTo>
                  <a:pt x="0" y="0"/>
                </a:moveTo>
                <a:lnTo>
                  <a:pt x="39" y="51"/>
                </a:lnTo>
                <a:lnTo>
                  <a:pt x="3" y="0"/>
                </a:lnTo>
                <a:lnTo>
                  <a:pt x="0" y="0"/>
                </a:lnTo>
                <a:close/>
              </a:path>
            </a:pathLst>
          </a:custGeom>
          <a:solidFill>
            <a:srgbClr val="29ABE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42" name="Google Shape;42;p10"/>
          <p:cNvSpPr txBox="1">
            <a:spLocks noGrp="1"/>
          </p:cNvSpPr>
          <p:nvPr>
            <p:ph type="ctrTitle"/>
          </p:nvPr>
        </p:nvSpPr>
        <p:spPr>
          <a:xfrm>
            <a:off x="1739673" y="914401"/>
            <a:ext cx="6947127" cy="3488266"/>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5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ubTitle" idx="1"/>
          </p:nvPr>
        </p:nvSpPr>
        <p:spPr>
          <a:xfrm>
            <a:off x="2924238" y="4402666"/>
            <a:ext cx="5762563" cy="1364531"/>
          </a:xfrm>
          <a:prstGeom prst="rect">
            <a:avLst/>
          </a:prstGeom>
          <a:noFill/>
          <a:ln>
            <a:noFill/>
          </a:ln>
        </p:spPr>
        <p:txBody>
          <a:bodyPr spcFirstLastPara="1" wrap="square" lIns="91425" tIns="45700" rIns="91425" bIns="45700" anchor="t" anchorCtr="0">
            <a:normAutofit/>
          </a:bodyPr>
          <a:lstStyle>
            <a:lvl1pPr lvl="0" algn="r">
              <a:spcBef>
                <a:spcPts val="360"/>
              </a:spcBef>
              <a:spcAft>
                <a:spcPts val="0"/>
              </a:spcAft>
              <a:buSzPts val="2610"/>
              <a:buNone/>
              <a:defRPr sz="1800">
                <a:solidFill>
                  <a:schemeClr val="dk1"/>
                </a:solidFill>
              </a:defRPr>
            </a:lvl1pPr>
            <a:lvl2pPr lvl="1" algn="ctr">
              <a:spcBef>
                <a:spcPts val="600"/>
              </a:spcBef>
              <a:spcAft>
                <a:spcPts val="0"/>
              </a:spcAft>
              <a:buSzPts val="2900"/>
              <a:buNone/>
              <a:defRPr>
                <a:solidFill>
                  <a:srgbClr val="888888"/>
                </a:solidFill>
              </a:defRPr>
            </a:lvl2pPr>
            <a:lvl3pPr lvl="2" algn="ctr">
              <a:spcBef>
                <a:spcPts val="600"/>
              </a:spcBef>
              <a:spcAft>
                <a:spcPts val="0"/>
              </a:spcAft>
              <a:buSzPts val="2610"/>
              <a:buNone/>
              <a:defRPr>
                <a:solidFill>
                  <a:srgbClr val="888888"/>
                </a:solidFill>
              </a:defRPr>
            </a:lvl3pPr>
            <a:lvl4pPr lvl="3" algn="ctr">
              <a:spcBef>
                <a:spcPts val="600"/>
              </a:spcBef>
              <a:spcAft>
                <a:spcPts val="0"/>
              </a:spcAft>
              <a:buSzPts val="2320"/>
              <a:buNone/>
              <a:defRPr>
                <a:solidFill>
                  <a:srgbClr val="888888"/>
                </a:solidFill>
              </a:defRPr>
            </a:lvl4pPr>
            <a:lvl5pPr lvl="4" algn="ctr">
              <a:spcBef>
                <a:spcPts val="600"/>
              </a:spcBef>
              <a:spcAft>
                <a:spcPts val="0"/>
              </a:spcAft>
              <a:buSzPts val="2030"/>
              <a:buNone/>
              <a:defRPr>
                <a:solidFill>
                  <a:srgbClr val="888888"/>
                </a:solidFill>
              </a:defRPr>
            </a:lvl5pPr>
            <a:lvl6pPr lvl="5" algn="ctr">
              <a:spcBef>
                <a:spcPts val="600"/>
              </a:spcBef>
              <a:spcAft>
                <a:spcPts val="0"/>
              </a:spcAft>
              <a:buSzPts val="2030"/>
              <a:buNone/>
              <a:defRPr>
                <a:solidFill>
                  <a:srgbClr val="888888"/>
                </a:solidFill>
              </a:defRPr>
            </a:lvl6pPr>
            <a:lvl7pPr lvl="6" algn="ctr">
              <a:spcBef>
                <a:spcPts val="600"/>
              </a:spcBef>
              <a:spcAft>
                <a:spcPts val="0"/>
              </a:spcAft>
              <a:buSzPts val="2030"/>
              <a:buNone/>
              <a:defRPr>
                <a:solidFill>
                  <a:srgbClr val="888888"/>
                </a:solidFill>
              </a:defRPr>
            </a:lvl7pPr>
            <a:lvl8pPr lvl="7" algn="ctr">
              <a:spcBef>
                <a:spcPts val="600"/>
              </a:spcBef>
              <a:spcAft>
                <a:spcPts val="0"/>
              </a:spcAft>
              <a:buSzPts val="2030"/>
              <a:buNone/>
              <a:defRPr>
                <a:solidFill>
                  <a:srgbClr val="888888"/>
                </a:solidFill>
              </a:defRPr>
            </a:lvl8pPr>
            <a:lvl9pPr lvl="8" algn="ctr">
              <a:spcBef>
                <a:spcPts val="600"/>
              </a:spcBef>
              <a:spcAft>
                <a:spcPts val="600"/>
              </a:spcAft>
              <a:buSzPts val="2030"/>
              <a:buNone/>
              <a:defRPr>
                <a:solidFill>
                  <a:srgbClr val="888888"/>
                </a:solidFill>
              </a:defRPr>
            </a:lvl9pPr>
          </a:lstStyle>
          <a:p>
            <a:endParaRPr/>
          </a:p>
        </p:txBody>
      </p:sp>
      <p:sp>
        <p:nvSpPr>
          <p:cNvPr id="44" name="Google Shape;44;p10"/>
          <p:cNvSpPr txBox="1">
            <a:spLocks noGrp="1"/>
          </p:cNvSpPr>
          <p:nvPr>
            <p:ph type="dt" idx="10"/>
          </p:nvPr>
        </p:nvSpPr>
        <p:spPr>
          <a:xfrm>
            <a:off x="7326313" y="6116638"/>
            <a:ext cx="8572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0"/>
          <p:cNvSpPr txBox="1">
            <a:spLocks noGrp="1"/>
          </p:cNvSpPr>
          <p:nvPr>
            <p:ph type="ftr" idx="11"/>
          </p:nvPr>
        </p:nvSpPr>
        <p:spPr>
          <a:xfrm>
            <a:off x="3624263" y="6116638"/>
            <a:ext cx="360838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0"/>
          <p:cNvSpPr txBox="1">
            <a:spLocks noGrp="1"/>
          </p:cNvSpPr>
          <p:nvPr>
            <p:ph type="sldNum" idx="12"/>
          </p:nvPr>
        </p:nvSpPr>
        <p:spPr>
          <a:xfrm>
            <a:off x="8275638" y="6116638"/>
            <a:ext cx="411162"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1986995" y="2666998"/>
            <a:ext cx="6699805" cy="236007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40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
          <p:cNvSpPr txBox="1">
            <a:spLocks noGrp="1"/>
          </p:cNvSpPr>
          <p:nvPr>
            <p:ph type="body" idx="1"/>
          </p:nvPr>
        </p:nvSpPr>
        <p:spPr>
          <a:xfrm>
            <a:off x="1986998" y="5027070"/>
            <a:ext cx="6699802"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50" name="Google Shape;50;p11"/>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982133" y="685801"/>
            <a:ext cx="7704667" cy="175259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982133" y="2667000"/>
            <a:ext cx="3739896" cy="3368674"/>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56" name="Google Shape;56;p12"/>
          <p:cNvSpPr txBox="1">
            <a:spLocks noGrp="1"/>
          </p:cNvSpPr>
          <p:nvPr>
            <p:ph type="body" idx="2"/>
          </p:nvPr>
        </p:nvSpPr>
        <p:spPr>
          <a:xfrm>
            <a:off x="4946904" y="2667000"/>
            <a:ext cx="3739896" cy="3346824"/>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57" name="Google Shape;57;p12"/>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2"/>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body" idx="1"/>
          </p:nvPr>
        </p:nvSpPr>
        <p:spPr>
          <a:xfrm>
            <a:off x="1329481" y="2658533"/>
            <a:ext cx="3456291"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8D1415"/>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3" name="Google Shape;63;p13"/>
          <p:cNvSpPr txBox="1">
            <a:spLocks noGrp="1"/>
          </p:cNvSpPr>
          <p:nvPr>
            <p:ph type="body" idx="2"/>
          </p:nvPr>
        </p:nvSpPr>
        <p:spPr>
          <a:xfrm>
            <a:off x="1113523" y="3335336"/>
            <a:ext cx="3672248" cy="2665259"/>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4" name="Google Shape;64;p13"/>
          <p:cNvSpPr txBox="1">
            <a:spLocks noGrp="1"/>
          </p:cNvSpPr>
          <p:nvPr>
            <p:ph type="body" idx="3"/>
          </p:nvPr>
        </p:nvSpPr>
        <p:spPr>
          <a:xfrm>
            <a:off x="5161710" y="2667000"/>
            <a:ext cx="3467806"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8D1415"/>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5" name="Google Shape;65;p13"/>
          <p:cNvSpPr txBox="1">
            <a:spLocks noGrp="1"/>
          </p:cNvSpPr>
          <p:nvPr>
            <p:ph type="body" idx="4"/>
          </p:nvPr>
        </p:nvSpPr>
        <p:spPr>
          <a:xfrm>
            <a:off x="4957266" y="3335336"/>
            <a:ext cx="3672248" cy="2665259"/>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6" name="Google Shape;66;p13"/>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3"/>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1113524" y="1600200"/>
            <a:ext cx="2662534"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body" idx="1"/>
          </p:nvPr>
        </p:nvSpPr>
        <p:spPr>
          <a:xfrm>
            <a:off x="3947553" y="685800"/>
            <a:ext cx="4681962" cy="5105401"/>
          </a:xfrm>
          <a:prstGeom prst="rect">
            <a:avLst/>
          </a:prstGeom>
          <a:noFill/>
          <a:ln>
            <a:noFill/>
          </a:ln>
        </p:spPr>
        <p:txBody>
          <a:bodyPr spcFirstLastPara="1" wrap="square" lIns="91425" tIns="45700" rIns="91425" bIns="45700" anchor="ctr" anchorCtr="0">
            <a:normAutofit/>
          </a:bodyPr>
          <a:lstStyle>
            <a:lvl1pPr marL="457200" lvl="0" indent="-412750" algn="l">
              <a:spcBef>
                <a:spcPts val="400"/>
              </a:spcBef>
              <a:spcAft>
                <a:spcPts val="0"/>
              </a:spcAft>
              <a:buSzPts val="2900"/>
              <a:buChar char="•"/>
              <a:defRPr sz="2000"/>
            </a:lvl1pPr>
            <a:lvl2pPr marL="914400" lvl="1" indent="-394335" algn="l">
              <a:spcBef>
                <a:spcPts val="600"/>
              </a:spcBef>
              <a:spcAft>
                <a:spcPts val="0"/>
              </a:spcAft>
              <a:buSzPts val="2610"/>
              <a:buChar char="•"/>
              <a:defRPr sz="1800"/>
            </a:lvl2pPr>
            <a:lvl3pPr marL="1371600" lvl="2" indent="-375919" algn="l">
              <a:spcBef>
                <a:spcPts val="600"/>
              </a:spcBef>
              <a:spcAft>
                <a:spcPts val="0"/>
              </a:spcAft>
              <a:buSzPts val="2320"/>
              <a:buChar char="•"/>
              <a:defRPr sz="1600"/>
            </a:lvl3pPr>
            <a:lvl4pPr marL="1828800" lvl="3" indent="-357505" algn="l">
              <a:spcBef>
                <a:spcPts val="600"/>
              </a:spcBef>
              <a:spcAft>
                <a:spcPts val="0"/>
              </a:spcAft>
              <a:buSzPts val="2030"/>
              <a:buChar char="•"/>
              <a:defRPr sz="1400"/>
            </a:lvl4pPr>
            <a:lvl5pPr marL="2286000" lvl="4" indent="-357504" algn="l">
              <a:spcBef>
                <a:spcPts val="600"/>
              </a:spcBef>
              <a:spcAft>
                <a:spcPts val="0"/>
              </a:spcAft>
              <a:buSzPts val="2030"/>
              <a:buChar char="•"/>
              <a:defRPr sz="1400"/>
            </a:lvl5pPr>
            <a:lvl6pPr marL="2743200" lvl="5" indent="-357504" algn="l">
              <a:spcBef>
                <a:spcPts val="600"/>
              </a:spcBef>
              <a:spcAft>
                <a:spcPts val="0"/>
              </a:spcAft>
              <a:buSzPts val="2030"/>
              <a:buChar char="•"/>
              <a:defRPr sz="1400"/>
            </a:lvl6pPr>
            <a:lvl7pPr marL="3200400" lvl="6" indent="-357504" algn="l">
              <a:spcBef>
                <a:spcPts val="600"/>
              </a:spcBef>
              <a:spcAft>
                <a:spcPts val="0"/>
              </a:spcAft>
              <a:buSzPts val="2030"/>
              <a:buChar char="•"/>
              <a:defRPr sz="1400"/>
            </a:lvl7pPr>
            <a:lvl8pPr marL="3657600" lvl="7" indent="-357504" algn="l">
              <a:spcBef>
                <a:spcPts val="600"/>
              </a:spcBef>
              <a:spcAft>
                <a:spcPts val="0"/>
              </a:spcAft>
              <a:buSzPts val="2030"/>
              <a:buChar char="•"/>
              <a:defRPr sz="1400"/>
            </a:lvl8pPr>
            <a:lvl9pPr marL="4114800" lvl="8" indent="-357504" algn="l">
              <a:spcBef>
                <a:spcPts val="600"/>
              </a:spcBef>
              <a:spcAft>
                <a:spcPts val="600"/>
              </a:spcAft>
              <a:buSzPts val="2030"/>
              <a:buChar char="•"/>
              <a:defRPr sz="1400"/>
            </a:lvl9pPr>
          </a:lstStyle>
          <a:p>
            <a:endParaRPr/>
          </a:p>
        </p:txBody>
      </p:sp>
      <p:sp>
        <p:nvSpPr>
          <p:cNvPr id="77" name="Google Shape;77;p15"/>
          <p:cNvSpPr txBox="1">
            <a:spLocks noGrp="1"/>
          </p:cNvSpPr>
          <p:nvPr>
            <p:ph type="body" idx="2"/>
          </p:nvPr>
        </p:nvSpPr>
        <p:spPr>
          <a:xfrm>
            <a:off x="1113524" y="2971800"/>
            <a:ext cx="2662534"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20"/>
              </a:spcBef>
              <a:spcAft>
                <a:spcPts val="0"/>
              </a:spcAft>
              <a:buSzPts val="2320"/>
              <a:buNone/>
              <a:defRPr sz="16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78" name="Google Shape;78;p15"/>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5"/>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1112332" y="1752599"/>
            <a:ext cx="4070679"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8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a:spLocks noGrp="1"/>
          </p:cNvSpPr>
          <p:nvPr>
            <p:ph type="pic" idx="2"/>
          </p:nvPr>
        </p:nvSpPr>
        <p:spPr>
          <a:xfrm>
            <a:off x="5697495" y="914400"/>
            <a:ext cx="2461371" cy="4572000"/>
          </a:xfrm>
          <a:prstGeom prst="roundRect">
            <a:avLst>
              <a:gd name="adj" fmla="val 4280"/>
            </a:avLst>
          </a:prstGeom>
          <a:noFill/>
          <a:ln w="38100" cap="flat" cmpd="sng">
            <a:solidFill>
              <a:schemeClr val="lt2"/>
            </a:solidFill>
            <a:prstDash val="solid"/>
            <a:round/>
            <a:headEnd type="none" w="sm" len="sm"/>
            <a:tailEnd type="none" w="sm" len="sm"/>
          </a:ln>
        </p:spPr>
      </p:sp>
      <p:sp>
        <p:nvSpPr>
          <p:cNvPr id="84" name="Google Shape;84;p16"/>
          <p:cNvSpPr txBox="1">
            <a:spLocks noGrp="1"/>
          </p:cNvSpPr>
          <p:nvPr>
            <p:ph type="body" idx="1"/>
          </p:nvPr>
        </p:nvSpPr>
        <p:spPr>
          <a:xfrm>
            <a:off x="1112332" y="3124199"/>
            <a:ext cx="4070679"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60"/>
              </a:spcBef>
              <a:spcAft>
                <a:spcPts val="0"/>
              </a:spcAft>
              <a:buSzPts val="2610"/>
              <a:buNone/>
              <a:defRPr sz="18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85" name="Google Shape;85;p16"/>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6"/>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6"/>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blip>
          <a:stretch>
            <a:fillRect/>
          </a:stretch>
        </a:blipFill>
        <a:effectLst/>
      </p:bgPr>
    </p:bg>
    <p:spTree>
      <p:nvGrpSpPr>
        <p:cNvPr id="1" name="Shape 9"/>
        <p:cNvGrpSpPr/>
        <p:nvPr/>
      </p:nvGrpSpPr>
      <p:grpSpPr>
        <a:xfrm>
          <a:off x="0" y="0"/>
          <a:ext cx="0" cy="0"/>
          <a:chOff x="0" y="0"/>
          <a:chExt cx="0" cy="0"/>
        </a:xfrm>
      </p:grpSpPr>
      <p:grpSp>
        <p:nvGrpSpPr>
          <p:cNvPr id="10" name="Google Shape;10;p7"/>
          <p:cNvGrpSpPr/>
          <p:nvPr/>
        </p:nvGrpSpPr>
        <p:grpSpPr>
          <a:xfrm>
            <a:off x="0" y="0"/>
            <a:ext cx="2132013" cy="6858000"/>
            <a:chOff x="0" y="0"/>
            <a:chExt cx="2132013" cy="6858001"/>
          </a:xfrm>
        </p:grpSpPr>
        <p:sp>
          <p:nvSpPr>
            <p:cNvPr id="11" name="Google Shape;11;p7"/>
            <p:cNvSpPr/>
            <p:nvPr/>
          </p:nvSpPr>
          <p:spPr>
            <a:xfrm>
              <a:off x="0" y="0"/>
              <a:ext cx="1073150" cy="5291138"/>
            </a:xfrm>
            <a:custGeom>
              <a:avLst/>
              <a:gdLst/>
              <a:ahLst/>
              <a:cxnLst/>
              <a:rect l="l" t="t" r="r" b="b"/>
              <a:pathLst>
                <a:path w="676" h="3333" extrusionOk="0">
                  <a:moveTo>
                    <a:pt x="0" y="3132"/>
                  </a:moveTo>
                  <a:lnTo>
                    <a:pt x="0" y="3312"/>
                  </a:lnTo>
                  <a:lnTo>
                    <a:pt x="126" y="3333"/>
                  </a:lnTo>
                  <a:lnTo>
                    <a:pt x="676" y="0"/>
                  </a:lnTo>
                  <a:lnTo>
                    <a:pt x="514" y="0"/>
                  </a:lnTo>
                  <a:lnTo>
                    <a:pt x="0" y="3132"/>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2" name="Google Shape;12;p7"/>
            <p:cNvSpPr/>
            <p:nvPr/>
          </p:nvSpPr>
          <p:spPr>
            <a:xfrm>
              <a:off x="0" y="0"/>
              <a:ext cx="758825" cy="4624389"/>
            </a:xfrm>
            <a:custGeom>
              <a:avLst/>
              <a:gdLst/>
              <a:ahLst/>
              <a:cxnLst/>
              <a:rect l="l" t="t" r="r" b="b"/>
              <a:pathLst>
                <a:path w="478" h="2913" extrusionOk="0">
                  <a:moveTo>
                    <a:pt x="478" y="0"/>
                  </a:moveTo>
                  <a:lnTo>
                    <a:pt x="318" y="0"/>
                  </a:lnTo>
                  <a:lnTo>
                    <a:pt x="0" y="1938"/>
                  </a:lnTo>
                  <a:lnTo>
                    <a:pt x="0" y="2913"/>
                  </a:lnTo>
                  <a:lnTo>
                    <a:pt x="478" y="0"/>
                  </a:lnTo>
                  <a:close/>
                </a:path>
              </a:pathLst>
            </a:custGeom>
            <a:solidFill>
              <a:srgbClr val="595959"/>
            </a:solidFill>
            <a:ln>
              <a:noFill/>
            </a:ln>
          </p:spPr>
        </p:sp>
        <p:sp>
          <p:nvSpPr>
            <p:cNvPr id="13" name="Google Shape;13;p7"/>
            <p:cNvSpPr/>
            <p:nvPr/>
          </p:nvSpPr>
          <p:spPr>
            <a:xfrm>
              <a:off x="0" y="5662614"/>
              <a:ext cx="906463" cy="1195387"/>
            </a:xfrm>
            <a:custGeom>
              <a:avLst/>
              <a:gdLst/>
              <a:ahLst/>
              <a:cxnLst/>
              <a:rect l="l" t="t" r="r" b="b"/>
              <a:pathLst>
                <a:path w="571" h="753" extrusionOk="0">
                  <a:moveTo>
                    <a:pt x="0" y="0"/>
                  </a:moveTo>
                  <a:lnTo>
                    <a:pt x="0" y="12"/>
                  </a:lnTo>
                  <a:lnTo>
                    <a:pt x="538" y="753"/>
                  </a:lnTo>
                  <a:lnTo>
                    <a:pt x="571" y="753"/>
                  </a:lnTo>
                  <a:lnTo>
                    <a:pt x="0" y="0"/>
                  </a:lnTo>
                  <a:close/>
                </a:path>
              </a:pathLst>
            </a:custGeom>
            <a:solidFill>
              <a:srgbClr val="262626"/>
            </a:solidFill>
            <a:ln>
              <a:noFill/>
            </a:ln>
          </p:spPr>
        </p:sp>
        <p:sp>
          <p:nvSpPr>
            <p:cNvPr id="14" name="Google Shape;14;p7"/>
            <p:cNvSpPr/>
            <p:nvPr/>
          </p:nvSpPr>
          <p:spPr>
            <a:xfrm>
              <a:off x="0" y="5295901"/>
              <a:ext cx="1487488" cy="1562100"/>
            </a:xfrm>
            <a:custGeom>
              <a:avLst/>
              <a:gdLst/>
              <a:ahLst/>
              <a:cxnLst/>
              <a:rect l="l" t="t" r="r" b="b"/>
              <a:pathLst>
                <a:path w="937" h="984" extrusionOk="0">
                  <a:moveTo>
                    <a:pt x="0" y="0"/>
                  </a:moveTo>
                  <a:lnTo>
                    <a:pt x="0" y="3"/>
                  </a:lnTo>
                  <a:lnTo>
                    <a:pt x="901" y="984"/>
                  </a:lnTo>
                  <a:lnTo>
                    <a:pt x="937" y="984"/>
                  </a:lnTo>
                  <a:lnTo>
                    <a:pt x="0" y="0"/>
                  </a:lnTo>
                  <a:close/>
                </a:path>
              </a:pathLst>
            </a:custGeom>
            <a:solidFill>
              <a:srgbClr val="5E0D0E"/>
            </a:solidFill>
            <a:ln>
              <a:noFill/>
            </a:ln>
          </p:spPr>
        </p:sp>
        <p:sp>
          <p:nvSpPr>
            <p:cNvPr id="15" name="Google Shape;15;p7"/>
            <p:cNvSpPr/>
            <p:nvPr/>
          </p:nvSpPr>
          <p:spPr>
            <a:xfrm>
              <a:off x="0" y="5257801"/>
              <a:ext cx="2132013" cy="1600200"/>
            </a:xfrm>
            <a:custGeom>
              <a:avLst/>
              <a:gdLst/>
              <a:ahLst/>
              <a:cxnLst/>
              <a:rect l="l" t="t" r="r" b="b"/>
              <a:pathLst>
                <a:path w="1343" h="1008" extrusionOk="0">
                  <a:moveTo>
                    <a:pt x="0" y="24"/>
                  </a:moveTo>
                  <a:lnTo>
                    <a:pt x="937" y="1008"/>
                  </a:lnTo>
                  <a:lnTo>
                    <a:pt x="1343" y="1008"/>
                  </a:lnTo>
                  <a:lnTo>
                    <a:pt x="126" y="21"/>
                  </a:lnTo>
                  <a:lnTo>
                    <a:pt x="0" y="0"/>
                  </a:lnTo>
                  <a:lnTo>
                    <a:pt x="0" y="24"/>
                  </a:lnTo>
                  <a:close/>
                </a:path>
              </a:pathLst>
            </a:custGeom>
            <a:solidFill>
              <a:srgbClr val="8D1415"/>
            </a:solidFill>
            <a:ln>
              <a:noFill/>
            </a:ln>
          </p:spPr>
        </p:sp>
        <p:sp>
          <p:nvSpPr>
            <p:cNvPr id="16" name="Google Shape;16;p7"/>
            <p:cNvSpPr/>
            <p:nvPr/>
          </p:nvSpPr>
          <p:spPr>
            <a:xfrm>
              <a:off x="0" y="5357814"/>
              <a:ext cx="1377950" cy="1500187"/>
            </a:xfrm>
            <a:custGeom>
              <a:avLst/>
              <a:gdLst/>
              <a:ahLst/>
              <a:cxnLst/>
              <a:rect l="l" t="t" r="r" b="b"/>
              <a:pathLst>
                <a:path w="868" h="945" extrusionOk="0">
                  <a:moveTo>
                    <a:pt x="0" y="192"/>
                  </a:moveTo>
                  <a:lnTo>
                    <a:pt x="571" y="945"/>
                  </a:lnTo>
                  <a:lnTo>
                    <a:pt x="868" y="945"/>
                  </a:lnTo>
                  <a:lnTo>
                    <a:pt x="0" y="0"/>
                  </a:lnTo>
                  <a:lnTo>
                    <a:pt x="0" y="192"/>
                  </a:lnTo>
                  <a:close/>
                </a:path>
              </a:pathLst>
            </a:custGeom>
            <a:solidFill>
              <a:srgbClr val="3F3F3F"/>
            </a:solidFill>
            <a:ln>
              <a:noFill/>
            </a:ln>
          </p:spPr>
        </p:sp>
      </p:grpSp>
      <p:sp>
        <p:nvSpPr>
          <p:cNvPr id="17" name="Google Shape;17;p7"/>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7"/>
          <p:cNvSpPr txBox="1">
            <a:spLocks noGrp="1"/>
          </p:cNvSpPr>
          <p:nvPr>
            <p:ph type="body" idx="1"/>
          </p:nvPr>
        </p:nvSpPr>
        <p:spPr>
          <a:xfrm>
            <a:off x="982663" y="2667000"/>
            <a:ext cx="7704137" cy="3357563"/>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8D1515"/>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8D1515"/>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8D1515"/>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8D1515"/>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8D1515"/>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8D1415"/>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9" name="Google Shape;19;p7"/>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0" name="Google Shape;20;p7"/>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1" name="Google Shape;21;p7"/>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000" b="0" u="none">
                <a:solidFill>
                  <a:schemeClr val="dk1"/>
                </a:solidFill>
                <a:latin typeface="Corbel"/>
                <a:ea typeface="Corbel"/>
                <a:cs typeface="Corbel"/>
                <a:sym typeface="Corbel"/>
              </a:defRPr>
            </a:lvl1pPr>
            <a:lvl2pPr marL="0" marR="0" lvl="1" indent="0" algn="r" rtl="0">
              <a:spcBef>
                <a:spcPts val="0"/>
              </a:spcBef>
              <a:spcAft>
                <a:spcPts val="0"/>
              </a:spcAft>
              <a:buNone/>
              <a:defRPr sz="1000" b="0" u="none">
                <a:solidFill>
                  <a:schemeClr val="dk1"/>
                </a:solidFill>
                <a:latin typeface="Corbel"/>
                <a:ea typeface="Corbel"/>
                <a:cs typeface="Corbel"/>
                <a:sym typeface="Corbel"/>
              </a:defRPr>
            </a:lvl2pPr>
            <a:lvl3pPr marL="0" marR="0" lvl="2" indent="0" algn="r" rtl="0">
              <a:spcBef>
                <a:spcPts val="0"/>
              </a:spcBef>
              <a:spcAft>
                <a:spcPts val="0"/>
              </a:spcAft>
              <a:buNone/>
              <a:defRPr sz="1000" b="0" u="none">
                <a:solidFill>
                  <a:schemeClr val="dk1"/>
                </a:solidFill>
                <a:latin typeface="Corbel"/>
                <a:ea typeface="Corbel"/>
                <a:cs typeface="Corbel"/>
                <a:sym typeface="Corbel"/>
              </a:defRPr>
            </a:lvl3pPr>
            <a:lvl4pPr marL="0" marR="0" lvl="3" indent="0" algn="r" rtl="0">
              <a:spcBef>
                <a:spcPts val="0"/>
              </a:spcBef>
              <a:spcAft>
                <a:spcPts val="0"/>
              </a:spcAft>
              <a:buNone/>
              <a:defRPr sz="1000" b="0" u="none">
                <a:solidFill>
                  <a:schemeClr val="dk1"/>
                </a:solidFill>
                <a:latin typeface="Corbel"/>
                <a:ea typeface="Corbel"/>
                <a:cs typeface="Corbel"/>
                <a:sym typeface="Corbel"/>
              </a:defRPr>
            </a:lvl4pPr>
            <a:lvl5pPr marL="0" marR="0" lvl="4" indent="0" algn="r" rtl="0">
              <a:spcBef>
                <a:spcPts val="0"/>
              </a:spcBef>
              <a:spcAft>
                <a:spcPts val="0"/>
              </a:spcAft>
              <a:buNone/>
              <a:defRPr sz="1000" b="0" u="none">
                <a:solidFill>
                  <a:schemeClr val="dk1"/>
                </a:solidFill>
                <a:latin typeface="Corbel"/>
                <a:ea typeface="Corbel"/>
                <a:cs typeface="Corbel"/>
                <a:sym typeface="Corbel"/>
              </a:defRPr>
            </a:lvl5pPr>
            <a:lvl6pPr marL="0" marR="0" lvl="5" indent="0" algn="r" rtl="0">
              <a:spcBef>
                <a:spcPts val="0"/>
              </a:spcBef>
              <a:spcAft>
                <a:spcPts val="0"/>
              </a:spcAft>
              <a:buNone/>
              <a:defRPr sz="1000" b="0" u="none">
                <a:solidFill>
                  <a:schemeClr val="dk1"/>
                </a:solidFill>
                <a:latin typeface="Corbel"/>
                <a:ea typeface="Corbel"/>
                <a:cs typeface="Corbel"/>
                <a:sym typeface="Corbel"/>
              </a:defRPr>
            </a:lvl6pPr>
            <a:lvl7pPr marL="0" marR="0" lvl="6" indent="0" algn="r" rtl="0">
              <a:spcBef>
                <a:spcPts val="0"/>
              </a:spcBef>
              <a:spcAft>
                <a:spcPts val="0"/>
              </a:spcAft>
              <a:buNone/>
              <a:defRPr sz="1000" b="0" u="none">
                <a:solidFill>
                  <a:schemeClr val="dk1"/>
                </a:solidFill>
                <a:latin typeface="Corbel"/>
                <a:ea typeface="Corbel"/>
                <a:cs typeface="Corbel"/>
                <a:sym typeface="Corbel"/>
              </a:defRPr>
            </a:lvl7pPr>
            <a:lvl8pPr marL="0" marR="0" lvl="7" indent="0" algn="r" rtl="0">
              <a:spcBef>
                <a:spcPts val="0"/>
              </a:spcBef>
              <a:spcAft>
                <a:spcPts val="0"/>
              </a:spcAft>
              <a:buNone/>
              <a:defRPr sz="1000" b="0" u="none">
                <a:solidFill>
                  <a:schemeClr val="dk1"/>
                </a:solidFill>
                <a:latin typeface="Corbel"/>
                <a:ea typeface="Corbel"/>
                <a:cs typeface="Corbel"/>
                <a:sym typeface="Corbel"/>
              </a:defRPr>
            </a:lvl8pPr>
            <a:lvl9pPr marL="0" marR="0" lvl="8" indent="0" algn="r" rtl="0">
              <a:spcBef>
                <a:spcPts val="0"/>
              </a:spcBef>
              <a:spcAft>
                <a:spcPts val="0"/>
              </a:spcAft>
              <a:buNone/>
              <a:defRPr sz="1000" b="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icaicoahuil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facebook.com/hashtag/plandai?__eep__=6&amp;__cft__%5b0%5d=AZU0ccVaXkm9bZYTbgDdhU0ZPfiKZWTRrPb3jg5XaiKdVVB8qT3D15JTNKH2l1rSyDJK7MZNERkRRGyRNCtqWqbxuGgrdTIqee_81Doi1VTyjnClJwrkWeHUrK491qr1o3QX79BN9qvuXp9r1cdQyEVLJpshK8B8NVdsVBKWtpAdouwSDpSSHpCgimHMlxJPk-w"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facebook.com/hashtag/coahuila?__eep__=6&amp;__cft__%5b0%5d=AZWscCQgLtiXYHm0-SE8wRDh0mqQJD-x9x0p0GT868wkisZbEqtBKjapWzY9i7mWwbKYxWHcjcNFFZWGXkSUUg2lIRFfoj56OhL7s5CB4NTR9gJFhwm7tOm5xIKGPBiKx4n1jwqSx59tBPnzKsJrebaljsDyqGytnjx1ACdQP5_Sr5AFAJo5qPpBEEfuLJUrJn4" TargetMode="External"/><Relationship Id="rId3" Type="http://schemas.openxmlformats.org/officeDocument/2006/relationships/hyperlink" Target="https://www.facebook.com/hashtag/sabinas?__eep__=6&amp;__cft__%5b0%5d=AZWscCQgLtiXYHm0-SE8wRDh0mqQJD-x9x0p0GT868wkisZbEqtBKjapWzY9i7mWwbKYxWHcjcNFFZWGXkSUUg2lIRFfoj56OhL7s5CB4NTR9gJFhwm7tOm5xIKGPBiKx4n1jwqSx59tBPnzKsJrebaljsDyqGytnjx1ACdQP5_Sr5AFAJo5qPpBEEfuLJUrJn4" TargetMode="External"/><Relationship Id="rId7" Type="http://schemas.openxmlformats.org/officeDocument/2006/relationships/hyperlink" Target="https://www.facebook.com/hashtag/gobiernoabierto?__eep__=6&amp;__cft__%5b0%5d=AZWscCQgLtiXYHm0-SE8wRDh0mqQJD-x9x0p0GT868wkisZbEqtBKjapWzY9i7mWwbKYxWHcjcNFFZWGXkSUUg2lIRFfoj56OhL7s5CB4NTR9gJFhwm7tOm5xIKGPBiKx4n1jwqSx59tBPnzKsJrebaljsDyqGytnjx1ACdQP5_Sr5AFAJo5qPpBEEfuLJUrJn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facebook.com/hashtag/m%C3%BAzquiz?__eep__=6&amp;__cft__%5b0%5d=AZWscCQgLtiXYHm0-SE8wRDh0mqQJD-x9x0p0GT868wkisZbEqtBKjapWzY9i7mWwbKYxWHcjcNFFZWGXkSUUg2lIRFfoj56OhL7s5CB4NTR9gJFhwm7tOm5xIKGPBiKx4n1jwqSx59tBPnzKsJrebaljsDyqGytnjx1ACdQP5_Sr5AFAJo5qPpBEEfuLJUrJn4" TargetMode="External"/><Relationship Id="rId5" Type="http://schemas.openxmlformats.org/officeDocument/2006/relationships/hyperlink" Target="https://www.facebook.com/SEFIRC" TargetMode="External"/><Relationship Id="rId4" Type="http://schemas.openxmlformats.org/officeDocument/2006/relationships/hyperlink" Target="https://www.facebook.com/icaicoahuil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icaicoahuil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facebook.com/hashtag/contratacionesabiertas?__eep__=6&amp;__cft__%5b0%5d=AZXfX5-lxO4bQq7JGo4vF8MqPI0-W9-0cEOYm3p2EGvQNSq7dQUKtLxcRtVrMACKIwkq-KAGOYnTrYHbCFV8puBHIs-oUB_q9O5nxMECfpTtVIbCRoFdPdMGzchyAIFZnz6lNWBVptjzKn20h2taNEJcyQABvm72VgoPNjY0zDNf05FygN9l3dRzeh0L7B8gyy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acebook.com/icaicoahuila/" TargetMode="External"/><Relationship Id="rId7" Type="http://schemas.openxmlformats.org/officeDocument/2006/relationships/hyperlink" Target="https://www.facebook.com/GobiernoDeRamosArizp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facebook.com/hashtag/m%C3%BAzquiz?__eep__=6&amp;__cft__%5b0%5d=AZUBO_TK4H0W8-oaWB8fDBmCQnsrHODeUOyu1w2KE4uKWSypkHSC8mAoINLm5R6sYToXMYziqZkduGGfc5OMJhfnOVvWKMk5dErgImlOMS1ZAj4anuoW0ANNm_P_WJIZ05_vUT6sDiOCW6Evldipg_5kSrMzxamj40FNqTawN1pH7-mI8T819tRLuRvSbn3sSsc" TargetMode="External"/><Relationship Id="rId5" Type="http://schemas.openxmlformats.org/officeDocument/2006/relationships/hyperlink" Target="https://www.facebook.com/hashtag/piedrasnegras?__eep__=6&amp;__cft__%5b0%5d=AZUBO_TK4H0W8-oaWB8fDBmCQnsrHODeUOyu1w2KE4uKWSypkHSC8mAoINLm5R6sYToXMYziqZkduGGfc5OMJhfnOVvWKMk5dErgImlOMS1ZAj4anuoW0ANNm_P_WJIZ05_vUT6sDiOCW6Evldipg_5kSrMzxamj40FNqTawN1pH7-mI8T819tRLuRvSbn3sSsc" TargetMode="External"/><Relationship Id="rId4" Type="http://schemas.openxmlformats.org/officeDocument/2006/relationships/hyperlink" Target="https://www.facebook.com/hashtag/acu%C3%B1a?__eep__=6&amp;__cft__%5b0%5d=AZUBO_TK4H0W8-oaWB8fDBmCQnsrHODeUOyu1w2KE4uKWSypkHSC8mAoINLm5R6sYToXMYziqZkduGGfc5OMJhfnOVvWKMk5dErgImlOMS1ZAj4anuoW0ANNm_P_WJIZ05_vUT6sDiOCW6Evldipg_5kSrMzxamj40FNqTawN1pH7-mI8T819tRLuRvSbn3sSs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facebook.com/icaicoahuil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facebook.com/hashtag/frontera?__eep__=6&amp;__cft__%5b0%5d=AZXNQvh2VzCdtEpwm8qrAkeD86gLFpyjFDUVS7PIXGcwJfmXNLJs8Q4jPTJM4OPxnpa-9pE9Wica_p-aEuA0yYvyDdx8_10iAwu-cZI5c6djRFfDfjhbPTDJzjiuQWuy4qkhBNyzfIrSLO5WeMSyz2SB_WzFaMKYWiPJr5cph0vlsaf4eHLeEMTUeuQLORiQg40" TargetMode="External"/><Relationship Id="rId4" Type="http://schemas.openxmlformats.org/officeDocument/2006/relationships/hyperlink" Target="https://www.facebook.com/hashtag/monclova?__eep__=6&amp;__cft__%5b0%5d=AZXNQvh2VzCdtEpwm8qrAkeD86gLFpyjFDUVS7PIXGcwJfmXNLJs8Q4jPTJM4OPxnpa-9pE9Wica_p-aEuA0yYvyDdx8_10iAwu-cZI5c6djRFfDfjhbPTDJzjiuQWuy4qkhBNyzfIrSLO5WeMSyz2SB_WzFaMKYWiPJr5cph0vlsaf4eHLeEMTUeuQLORiQg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
          <p:cNvSpPr/>
          <p:nvPr/>
        </p:nvSpPr>
        <p:spPr>
          <a:xfrm>
            <a:off x="865461" y="5217125"/>
            <a:ext cx="1446475" cy="13392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 descr="https://scontent-dfw1-1.xx.fbcdn.net/hphotos-xfp1/v/t1.0-9/p180x540/10984605_10153264678219570_1307738791735439166_n.jpg?oh=9f2d0ca2bc36746470fd49be66c14c6f&amp;oe=55F890B3"/>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pic>
        <p:nvPicPr>
          <p:cNvPr id="154" name="Google Shape;154;p1"/>
          <p:cNvPicPr preferRelativeResize="0"/>
          <p:nvPr/>
        </p:nvPicPr>
        <p:blipFill rotWithShape="1">
          <a:blip r:embed="rId3">
            <a:alphaModFix/>
          </a:blip>
          <a:srcRect b="16929"/>
          <a:stretch/>
        </p:blipFill>
        <p:spPr>
          <a:xfrm>
            <a:off x="867407" y="5287075"/>
            <a:ext cx="1443732" cy="1199300"/>
          </a:xfrm>
          <a:prstGeom prst="rect">
            <a:avLst/>
          </a:prstGeom>
          <a:noFill/>
          <a:ln>
            <a:noFill/>
          </a:ln>
        </p:spPr>
      </p:pic>
      <p:pic>
        <p:nvPicPr>
          <p:cNvPr id="6" name="Picture 6">
            <a:extLst>
              <a:ext uri="{FF2B5EF4-FFF2-40B4-BE49-F238E27FC236}">
                <a16:creationId xmlns:a16="http://schemas.microsoft.com/office/drawing/2014/main" id="{2F798455-30A8-77BD-F24B-0FA06FDE7ED0}"/>
              </a:ext>
            </a:extLst>
          </p:cNvPr>
          <p:cNvPicPr>
            <a:picLocks noChangeAspect="1"/>
          </p:cNvPicPr>
          <p:nvPr/>
        </p:nvPicPr>
        <p:blipFill>
          <a:blip r:embed="rId4"/>
          <a:stretch>
            <a:fillRect/>
          </a:stretch>
        </p:blipFill>
        <p:spPr>
          <a:xfrm>
            <a:off x="454325" y="322751"/>
            <a:ext cx="4037162" cy="2934459"/>
          </a:xfrm>
          <a:prstGeom prst="rect">
            <a:avLst/>
          </a:prstGeom>
        </p:spPr>
      </p:pic>
      <p:pic>
        <p:nvPicPr>
          <p:cNvPr id="4" name="Picture 5">
            <a:extLst>
              <a:ext uri="{FF2B5EF4-FFF2-40B4-BE49-F238E27FC236}">
                <a16:creationId xmlns:a16="http://schemas.microsoft.com/office/drawing/2014/main" id="{3C7DCA02-A1ED-FE92-FC87-45AFB62DB3D9}"/>
              </a:ext>
            </a:extLst>
          </p:cNvPr>
          <p:cNvPicPr>
            <a:picLocks noChangeAspect="1"/>
          </p:cNvPicPr>
          <p:nvPr/>
        </p:nvPicPr>
        <p:blipFill>
          <a:blip r:embed="rId5"/>
          <a:stretch>
            <a:fillRect/>
          </a:stretch>
        </p:blipFill>
        <p:spPr>
          <a:xfrm>
            <a:off x="3329796" y="2398682"/>
            <a:ext cx="5748067" cy="32395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Google Shape;149;p1">
            <a:extLst>
              <a:ext uri="{FF2B5EF4-FFF2-40B4-BE49-F238E27FC236}">
                <a16:creationId xmlns:a16="http://schemas.microsoft.com/office/drawing/2014/main" id="{4EC8F48C-6114-5611-EE2D-94791CC39861}"/>
              </a:ext>
            </a:extLst>
          </p:cNvPr>
          <p:cNvSpPr/>
          <p:nvPr/>
        </p:nvSpPr>
        <p:spPr>
          <a:xfrm>
            <a:off x="2418215" y="5892860"/>
            <a:ext cx="6722965" cy="663466"/>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0" name="Google Shape;150;p1"/>
          <p:cNvSpPr txBox="1"/>
          <p:nvPr/>
        </p:nvSpPr>
        <p:spPr>
          <a:xfrm>
            <a:off x="3432566" y="5975150"/>
            <a:ext cx="5838010" cy="492402"/>
          </a:xfrm>
          <a:prstGeom prst="rect">
            <a:avLst/>
          </a:prstGeom>
          <a:noFill/>
          <a:ln>
            <a:noFill/>
          </a:ln>
        </p:spPr>
        <p:txBody>
          <a:bodyPr spcFirstLastPara="1" wrap="square" lIns="91425" tIns="45700" rIns="91425" bIns="45700" anchor="t" anchorCtr="0">
            <a:spAutoFit/>
          </a:bodyPr>
          <a:lstStyle/>
          <a:p>
            <a:r>
              <a:rPr lang="es-MX" sz="2600" b="1" dirty="0">
                <a:solidFill>
                  <a:schemeClr val="dk1"/>
                </a:solidFill>
                <a:latin typeface="Century Gothic"/>
                <a:ea typeface="Century Gothic"/>
                <a:cs typeface="Century Gothic"/>
                <a:sym typeface="Century Gothic"/>
              </a:rPr>
              <a:t>Abril 2022 Agenda del mes</a:t>
            </a:r>
            <a:endParaRPr lang="en-US"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Abril 2022</a:t>
            </a:r>
            <a:endParaRPr dirty="0">
              <a:solidFill>
                <a:schemeClr val="dk1"/>
              </a:solidFill>
            </a:endParaRPr>
          </a:p>
        </p:txBody>
      </p:sp>
      <p:sp>
        <p:nvSpPr>
          <p:cNvPr id="168" name="Google Shape;168;p3"/>
          <p:cNvSpPr/>
          <p:nvPr/>
        </p:nvSpPr>
        <p:spPr>
          <a:xfrm>
            <a:off x="935567" y="1688047"/>
            <a:ext cx="7921500" cy="16563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a:solidFill>
                <a:schemeClr val="dk1"/>
              </a:solidFill>
              <a:latin typeface="Century Gothic"/>
              <a:ea typeface="Century Gothic"/>
              <a:cs typeface="Century Gothic"/>
              <a:sym typeface="Century Gothic"/>
            </a:endParaRPr>
          </a:p>
        </p:txBody>
      </p:sp>
      <p:sp>
        <p:nvSpPr>
          <p:cNvPr id="171" name="Google Shape;171;p3"/>
          <p:cNvSpPr/>
          <p:nvPr/>
        </p:nvSpPr>
        <p:spPr>
          <a:xfrm>
            <a:off x="1043583" y="1826026"/>
            <a:ext cx="7488900" cy="14875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dirty="0">
                <a:solidFill>
                  <a:schemeClr val="dk1"/>
                </a:solidFill>
                <a:latin typeface="Century Gothic"/>
                <a:ea typeface="Century Gothic"/>
                <a:cs typeface="Century Gothic"/>
                <a:sym typeface="Century Gothic"/>
              </a:rPr>
              <a:t>Lunes 4 de Abril</a:t>
            </a:r>
          </a:p>
          <a:p>
            <a:r>
              <a:rPr lang="es-MX" sz="1600" dirty="0"/>
              <a:t>En el programa, "El Poder de la Transparencia", Ana Lucia </a:t>
            </a:r>
            <a:r>
              <a:rPr lang="es-MX" sz="1600" dirty="0" err="1"/>
              <a:t>Retta</a:t>
            </a:r>
            <a:r>
              <a:rPr lang="es-MX" sz="1600" dirty="0"/>
              <a:t> Riojas, jefa del departamento de Seguimiento de Datos Personales del </a:t>
            </a:r>
            <a:r>
              <a:rPr lang="es-MX" sz="1600" dirty="0">
                <a:hlinkClick r:id="rId3"/>
              </a:rPr>
              <a:t>ICAI</a:t>
            </a:r>
            <a:r>
              <a:rPr lang="es-MX" sz="1600" dirty="0"/>
              <a:t> habló sobre todo lo relacionado con el Concurso para ser Comisionado y Comisionada Infantil 2022.</a:t>
            </a:r>
            <a:endParaRPr lang="es-MX" dirty="0"/>
          </a:p>
          <a:p>
            <a:pPr marL="0" marR="0" lvl="0" indent="0" algn="l" rtl="0">
              <a:spcBef>
                <a:spcPts val="800"/>
              </a:spcBef>
              <a:spcAft>
                <a:spcPts val="0"/>
              </a:spcAft>
              <a:buNone/>
            </a:pPr>
            <a:endParaRPr sz="1800" dirty="0">
              <a:solidFill>
                <a:schemeClr val="dk1"/>
              </a:solidFill>
              <a:latin typeface="Century Gothic"/>
              <a:ea typeface="Century Gothic"/>
              <a:cs typeface="Century Gothic"/>
              <a:sym typeface="Century Gothic"/>
            </a:endParaRPr>
          </a:p>
        </p:txBody>
      </p:sp>
      <p:sp>
        <p:nvSpPr>
          <p:cNvPr id="7" name="Google Shape;177;p4">
            <a:extLst>
              <a:ext uri="{FF2B5EF4-FFF2-40B4-BE49-F238E27FC236}">
                <a16:creationId xmlns:a16="http://schemas.microsoft.com/office/drawing/2014/main" id="{E20B0FFF-1567-4567-A35B-246765895799}"/>
              </a:ext>
            </a:extLst>
          </p:cNvPr>
          <p:cNvSpPr/>
          <p:nvPr/>
        </p:nvSpPr>
        <p:spPr>
          <a:xfrm>
            <a:off x="935567" y="3697773"/>
            <a:ext cx="7921500" cy="266243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dirty="0">
              <a:solidFill>
                <a:schemeClr val="dk1"/>
              </a:solidFill>
              <a:latin typeface="Century Gothic"/>
              <a:ea typeface="Century Gothic"/>
              <a:cs typeface="Century Gothic"/>
              <a:sym typeface="Century Gothic"/>
            </a:endParaRPr>
          </a:p>
          <a:p>
            <a:r>
              <a:rPr lang="es-MX" sz="1800" b="1" dirty="0">
                <a:solidFill>
                  <a:schemeClr val="dk1"/>
                </a:solidFill>
                <a:latin typeface="Century Gothic"/>
                <a:ea typeface="Century Gothic"/>
                <a:cs typeface="Century Gothic"/>
                <a:sym typeface="Century Gothic"/>
              </a:rPr>
              <a:t>Martes 5 de Abril</a:t>
            </a:r>
            <a:endParaRPr lang="es-MX" sz="1800" b="1" dirty="0">
              <a:solidFill>
                <a:schemeClr val="dk1"/>
              </a:solidFill>
              <a:latin typeface="Century Gothic"/>
              <a:ea typeface="Century Gothic"/>
              <a:cs typeface="Century Gothic"/>
            </a:endParaRPr>
          </a:p>
          <a:p>
            <a:r>
              <a:rPr lang="es-MX" sz="1600" dirty="0"/>
              <a:t>Estudiantes de la Universidad Autónoma de Coahuila participaron en la primera jornada de socialización del </a:t>
            </a:r>
            <a:r>
              <a:rPr lang="es-MX" sz="1600" dirty="0">
                <a:hlinkClick r:id="rId4"/>
              </a:rPr>
              <a:t>#PlanDAI</a:t>
            </a:r>
            <a:r>
              <a:rPr lang="es-MX" sz="1600" dirty="0"/>
              <a:t> en #Coahuila, donde se habló </a:t>
            </a:r>
            <a:endParaRPr lang="es-MX" dirty="0"/>
          </a:p>
          <a:p>
            <a:r>
              <a:rPr lang="es-MX" sz="1600" dirty="0"/>
              <a:t>Derecho de acceso a la información, a becas, a mejoras en servicios públicos y rendición de cuentas.</a:t>
            </a:r>
            <a:endParaRPr lang="es-MX" dirty="0"/>
          </a:p>
          <a:p>
            <a:pPr marL="0" marR="0" lvl="0" indent="0" algn="l">
              <a:spcBef>
                <a:spcPts val="0"/>
              </a:spcBef>
              <a:spcAft>
                <a:spcPts val="0"/>
              </a:spcAft>
              <a:buNone/>
            </a:pPr>
            <a:endParaRPr lang="es-MX" sz="1600" dirty="0">
              <a:solidFill>
                <a:schemeClr val="dk1"/>
              </a:solidFill>
              <a:latin typeface="Century Gothic"/>
              <a:ea typeface="Century Gothic"/>
              <a:cs typeface="Century Gothic"/>
            </a:endParaRPr>
          </a:p>
          <a:p>
            <a:pPr marL="0" marR="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Abril 2022</a:t>
            </a:r>
            <a:endParaRPr dirty="0">
              <a:solidFill>
                <a:schemeClr val="dk1"/>
              </a:solidFill>
            </a:endParaRPr>
          </a:p>
        </p:txBody>
      </p:sp>
      <p:sp>
        <p:nvSpPr>
          <p:cNvPr id="178" name="Google Shape;178;p4"/>
          <p:cNvSpPr/>
          <p:nvPr/>
        </p:nvSpPr>
        <p:spPr>
          <a:xfrm>
            <a:off x="1013521" y="1189353"/>
            <a:ext cx="7914580" cy="389022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n-US" sz="1600" b="1" dirty="0">
                <a:solidFill>
                  <a:schemeClr val="dk1"/>
                </a:solidFill>
                <a:latin typeface="Century Gothic"/>
              </a:rPr>
              <a:t>Jueves 7 de Abril</a:t>
            </a:r>
          </a:p>
          <a:p>
            <a:endParaRPr lang="en-US" sz="1600" b="1" dirty="0">
              <a:solidFill>
                <a:schemeClr val="dk1"/>
              </a:solidFill>
              <a:latin typeface="Century Gothic"/>
            </a:endParaRPr>
          </a:p>
          <a:p>
            <a:r>
              <a:rPr lang="es-MX" sz="1600" dirty="0"/>
              <a:t>En #</a:t>
            </a:r>
            <a:r>
              <a:rPr lang="es-MX" sz="1600" dirty="0">
                <a:hlinkClick r:id="rId3"/>
              </a:rPr>
              <a:t>Sabinas</a:t>
            </a:r>
            <a:r>
              <a:rPr lang="es-MX" sz="1600" dirty="0"/>
              <a:t>, Coahuila se presentó el micrositio “Sistema Digital en obra Pública, Calidad y Cantidad de Agua Potable, Agua Residual, Drenaje y Alcantarillado”.</a:t>
            </a:r>
            <a:endParaRPr lang="es-MX" dirty="0"/>
          </a:p>
          <a:p>
            <a:r>
              <a:rPr lang="es-MX" sz="1600" dirty="0"/>
              <a:t>Donde asistieron autoridades del </a:t>
            </a:r>
            <a:r>
              <a:rPr lang="es-MX" sz="1600" dirty="0">
                <a:hlinkClick r:id="rId4"/>
              </a:rPr>
              <a:t>ICAI</a:t>
            </a:r>
            <a:r>
              <a:rPr lang="es-MX" sz="1600" dirty="0"/>
              <a:t>, el Comisionado Presidente, Luis González Briseño y el Director General del organismo autónomo, Luis García </a:t>
            </a:r>
            <a:r>
              <a:rPr lang="es-MX" sz="1600" dirty="0" err="1"/>
              <a:t>Abusaíd</a:t>
            </a:r>
            <a:r>
              <a:rPr lang="es-MX" sz="1600" dirty="0"/>
              <a:t>, estuvo presente la Secretaria Teresa Guajardo Berlanga de la </a:t>
            </a:r>
            <a:r>
              <a:rPr lang="es-MX" sz="1600" dirty="0">
                <a:hlinkClick r:id="rId5">
                  <a:extLst>
                    <a:ext uri="{A12FA001-AC4F-418D-AE19-62706E023703}">
                      <ahyp:hlinkClr xmlns:ahyp="http://schemas.microsoft.com/office/drawing/2018/hyperlinkcolor" val="tx"/>
                    </a:ext>
                  </a:extLst>
                </a:hlinkClick>
              </a:rPr>
              <a:t>Secretaría de Fiscalización y Rendición de Cuentas</a:t>
            </a:r>
            <a:r>
              <a:rPr lang="es-MX" sz="1600" dirty="0"/>
              <a:t>, autoridades de #</a:t>
            </a:r>
            <a:r>
              <a:rPr lang="es-MX" sz="1600" dirty="0">
                <a:hlinkClick r:id="rId3"/>
              </a:rPr>
              <a:t>Sabinas</a:t>
            </a:r>
            <a:r>
              <a:rPr lang="es-MX" sz="1600" dirty="0"/>
              <a:t> , #</a:t>
            </a:r>
            <a:r>
              <a:rPr lang="es-MX" sz="1600" dirty="0">
                <a:hlinkClick r:id="rId6"/>
              </a:rPr>
              <a:t>Múzquiz</a:t>
            </a:r>
            <a:r>
              <a:rPr lang="es-MX" sz="1600" dirty="0"/>
              <a:t> y #SanJuandeSabinas, enlaces regionales de Gobierno Abierto y  autoridades de la Comisión Estatal de Aguas y Saneamiento (CEAS).</a:t>
            </a:r>
            <a:endParaRPr lang="es-MX" dirty="0"/>
          </a:p>
          <a:p>
            <a:r>
              <a:rPr lang="es-MX" sz="1600" dirty="0"/>
              <a:t>La presentación de este micrositio obedece a un compromiso del segundo ejercicio local de </a:t>
            </a:r>
            <a:r>
              <a:rPr lang="es-MX" sz="1600" dirty="0">
                <a:hlinkClick r:id="rId7"/>
              </a:rPr>
              <a:t>#GobiernoAbierto</a:t>
            </a:r>
            <a:r>
              <a:rPr lang="es-MX" sz="1600" dirty="0"/>
              <a:t> del estado de </a:t>
            </a:r>
            <a:r>
              <a:rPr lang="es-MX" sz="1600" dirty="0">
                <a:hlinkClick r:id="rId8"/>
              </a:rPr>
              <a:t>#Coahuila</a:t>
            </a:r>
            <a:r>
              <a:rPr lang="es-MX" sz="1600" dirty="0"/>
              <a:t>.</a:t>
            </a:r>
            <a:endParaRPr lang="es-MX" dirty="0"/>
          </a:p>
          <a:p>
            <a:pPr marL="0" marR="0" lvl="0" indent="457200" algn="l">
              <a:spcBef>
                <a:spcPts val="0"/>
              </a:spcBef>
              <a:spcAft>
                <a:spcPts val="0"/>
              </a:spcAft>
              <a:buNone/>
            </a:pPr>
            <a:endParaRPr lang="es-MX" sz="1600" dirty="0">
              <a:solidFill>
                <a:schemeClr val="dk1"/>
              </a:solidFill>
              <a:latin typeface="Century Gothic"/>
              <a:ea typeface="Century Gothic"/>
              <a:cs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5"/>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Abril 2022</a:t>
            </a:r>
            <a:endParaRPr dirty="0">
              <a:solidFill>
                <a:schemeClr val="dk1"/>
              </a:solidFill>
            </a:endParaRPr>
          </a:p>
        </p:txBody>
      </p:sp>
      <p:sp>
        <p:nvSpPr>
          <p:cNvPr id="184" name="Google Shape;184;p5"/>
          <p:cNvSpPr/>
          <p:nvPr/>
        </p:nvSpPr>
        <p:spPr>
          <a:xfrm>
            <a:off x="1101491" y="3639135"/>
            <a:ext cx="7921500" cy="1755448"/>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latin typeface="Century Gothic"/>
                <a:ea typeface="Century Gothic"/>
              </a:rPr>
              <a:t>Lunes 18 de Abril</a:t>
            </a:r>
            <a:br>
              <a:rPr lang="es-MX" b="1" dirty="0">
                <a:ea typeface="Century Gothic"/>
              </a:rPr>
            </a:br>
            <a:r>
              <a:rPr lang="es-MX" sz="1600" dirty="0">
                <a:ea typeface="Century Gothic"/>
              </a:rPr>
              <a:t>En el programa, "El Poder de la Transparencia", Mónica Canseco Hernández, Titular de la Unidad de Transparencia del </a:t>
            </a:r>
            <a:r>
              <a:rPr lang="es-MX" sz="1600" dirty="0">
                <a:ea typeface="Century Gothic"/>
                <a:hlinkClick r:id="rId3"/>
              </a:rPr>
              <a:t>ICAI</a:t>
            </a:r>
            <a:r>
              <a:rPr lang="es-MX" sz="1600" dirty="0">
                <a:ea typeface="Century Gothic"/>
              </a:rPr>
              <a:t> habló de lo que son las solicitudes de Información.</a:t>
            </a:r>
            <a:endParaRPr lang="es-MX" sz="1600" dirty="0">
              <a:solidFill>
                <a:schemeClr val="dk1"/>
              </a:solidFill>
              <a:latin typeface="Century Gothic"/>
              <a:ea typeface="Century Gothic"/>
              <a:cs typeface="Century Gothic"/>
            </a:endParaRPr>
          </a:p>
        </p:txBody>
      </p:sp>
      <p:sp>
        <p:nvSpPr>
          <p:cNvPr id="4" name="Google Shape;184;p5">
            <a:extLst>
              <a:ext uri="{FF2B5EF4-FFF2-40B4-BE49-F238E27FC236}">
                <a16:creationId xmlns:a16="http://schemas.microsoft.com/office/drawing/2014/main" id="{7DD30121-DB53-491E-835E-6B8372A2643E}"/>
              </a:ext>
            </a:extLst>
          </p:cNvPr>
          <p:cNvSpPr/>
          <p:nvPr/>
        </p:nvSpPr>
        <p:spPr>
          <a:xfrm>
            <a:off x="1101491" y="1466519"/>
            <a:ext cx="7921500" cy="1626051"/>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s-MX" sz="1600" b="1" dirty="0">
              <a:solidFill>
                <a:schemeClr val="dk1"/>
              </a:solidFill>
              <a:latin typeface="Century Gothic"/>
              <a:ea typeface="Century Gothic"/>
              <a:cs typeface="Century Gothic"/>
              <a:sym typeface="Century Gothic"/>
            </a:endParaRPr>
          </a:p>
          <a:p>
            <a:r>
              <a:rPr lang="es-MX" sz="1600" b="1" dirty="0">
                <a:solidFill>
                  <a:schemeClr val="dk1"/>
                </a:solidFill>
                <a:latin typeface="Century Gothic"/>
                <a:ea typeface="Century Gothic"/>
                <a:sym typeface="Century Gothic"/>
              </a:rPr>
              <a:t>Viernes 8 de Abril</a:t>
            </a:r>
            <a:br>
              <a:rPr lang="es-MX" b="1" dirty="0">
                <a:ea typeface="Century Gothic"/>
              </a:rPr>
            </a:br>
            <a:r>
              <a:rPr lang="es-MX" sz="1600" dirty="0">
                <a:ea typeface="Century Gothic"/>
                <a:sym typeface="Century Gothic"/>
              </a:rPr>
              <a:t>El director de Capacitación y Cultura de la Transparencia del </a:t>
            </a:r>
            <a:r>
              <a:rPr lang="es-MX" sz="1600" dirty="0">
                <a:ea typeface="Century Gothic"/>
                <a:sym typeface="Century Gothic"/>
                <a:hlinkClick r:id="rId3"/>
              </a:rPr>
              <a:t>ICAI</a:t>
            </a:r>
            <a:r>
              <a:rPr lang="es-MX" sz="1600" dirty="0">
                <a:ea typeface="Century Gothic"/>
                <a:sym typeface="Century Gothic"/>
              </a:rPr>
              <a:t>, Gustavo Zavala </a:t>
            </a:r>
            <a:r>
              <a:rPr lang="es-MX" sz="1600" dirty="0" err="1">
                <a:ea typeface="Century Gothic"/>
                <a:sym typeface="Century Gothic"/>
              </a:rPr>
              <a:t>Slehiman</a:t>
            </a:r>
            <a:r>
              <a:rPr lang="es-MX" sz="1600" dirty="0">
                <a:ea typeface="Century Gothic"/>
                <a:sym typeface="Century Gothic"/>
              </a:rPr>
              <a:t> asistió a la sesión inicial de sensibilización 2022, en la que se dieron a conocer los objetivos de </a:t>
            </a:r>
            <a:r>
              <a:rPr lang="es-MX" sz="1600" dirty="0">
                <a:ea typeface="Century Gothic"/>
                <a:sym typeface="Century Gothic"/>
                <a:hlinkClick r:id="rId4"/>
              </a:rPr>
              <a:t>#ContratacionesAbiertas.</a:t>
            </a:r>
            <a:endParaRPr lang="es-MX" sz="1600">
              <a:solidFill>
                <a:schemeClr val="dk1"/>
              </a:solidFill>
              <a:ea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6"/>
          <p:cNvSpPr/>
          <p:nvPr/>
        </p:nvSpPr>
        <p:spPr>
          <a:xfrm>
            <a:off x="899599" y="845975"/>
            <a:ext cx="8033385" cy="226444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Century Gothic"/>
              <a:ea typeface="Century Gothic"/>
              <a:sym typeface="Century Gothic"/>
            </a:endParaRPr>
          </a:p>
          <a:p>
            <a:endParaRPr lang="es-MX" sz="1600" b="1" dirty="0">
              <a:solidFill>
                <a:schemeClr val="dk1"/>
              </a:solidFill>
              <a:latin typeface="Century Gothic"/>
              <a:ea typeface="Century Gothic"/>
              <a:sym typeface="Century Gothic"/>
            </a:endParaRPr>
          </a:p>
          <a:p>
            <a:endParaRPr lang="es-MX" sz="1600" b="1" dirty="0">
              <a:solidFill>
                <a:schemeClr val="dk1"/>
              </a:solidFill>
              <a:latin typeface="Century Gothic"/>
              <a:ea typeface="Century Gothic"/>
              <a:sym typeface="Century Gothic"/>
            </a:endParaRPr>
          </a:p>
          <a:p>
            <a:r>
              <a:rPr lang="es-MX" sz="1600" b="1" dirty="0">
                <a:solidFill>
                  <a:schemeClr val="dk1"/>
                </a:solidFill>
                <a:latin typeface="Century Gothic"/>
                <a:ea typeface="Century Gothic"/>
                <a:sym typeface="Century Gothic"/>
              </a:rPr>
              <a:t>Viernes 22 de Abril </a:t>
            </a:r>
            <a:endParaRPr lang="es-MX" sz="1600" b="1" dirty="0">
              <a:solidFill>
                <a:schemeClr val="dk1"/>
              </a:solidFill>
              <a:latin typeface="Century Gothic"/>
              <a:ea typeface="Century Gothic"/>
            </a:endParaRPr>
          </a:p>
          <a:p>
            <a:r>
              <a:rPr lang="es-MX" sz="1600" dirty="0"/>
              <a:t>La Secretaría del Medio Ambiente entregó al Instituto Coahuilense de Acceso a la Información Pública la Constancia de Cumplimiento como Oficina Verde, Ratificación Plata 2021. </a:t>
            </a:r>
          </a:p>
          <a:p>
            <a:r>
              <a:rPr lang="es-MX" sz="1600" dirty="0"/>
              <a:t>La Secretaria de la SMA Coahuila, Eglantina Canales Gutiérrez, acompañada de autoridades del ICAI estuvo en la ceremonia en la que además, dio un discurso sobre la responsabilidad de cuidar el medio Ambiente, no solo en la oficina, sino en la vida diaria.</a:t>
            </a:r>
            <a:endParaRPr lang="es-MX" sz="1600" dirty="0">
              <a:ea typeface="Century Gothic"/>
            </a:endParaRPr>
          </a:p>
          <a:p>
            <a:endParaRPr lang="es-MX" sz="1600" b="1" dirty="0">
              <a:solidFill>
                <a:schemeClr val="dk1"/>
              </a:solidFill>
              <a:latin typeface="Century Gothic"/>
              <a:ea typeface="Century Gothic"/>
              <a:cs typeface="Century Gothic"/>
              <a:sym typeface="Century Gothic"/>
            </a:endParaRPr>
          </a:p>
          <a:p>
            <a:endParaRPr lang="es-MX" sz="1600" b="1" dirty="0">
              <a:solidFill>
                <a:schemeClr val="dk1"/>
              </a:solidFill>
              <a:latin typeface="Century Gothic"/>
              <a:ea typeface="Century Gothic"/>
              <a:cs typeface="Century Gothic"/>
              <a:sym typeface="Century Gothic"/>
            </a:endParaRPr>
          </a:p>
          <a:p>
            <a:endParaRPr lang="es-MX" sz="1600" b="1" dirty="0">
              <a:solidFill>
                <a:schemeClr val="dk1"/>
              </a:solidFill>
              <a:latin typeface="Century Gothic"/>
              <a:ea typeface="Century Gothic"/>
              <a:cs typeface="Century Gothic"/>
              <a:sym typeface="Century Gothic"/>
            </a:endParaRPr>
          </a:p>
          <a:p>
            <a:endParaRPr lang="es-MX" sz="1600" b="1" dirty="0">
              <a:solidFill>
                <a:schemeClr val="dk1"/>
              </a:solidFill>
              <a:latin typeface="Century Gothic"/>
              <a:ea typeface="Century Gothic"/>
              <a:cs typeface="Century Gothic"/>
            </a:endParaRPr>
          </a:p>
        </p:txBody>
      </p:sp>
      <p:sp>
        <p:nvSpPr>
          <p:cNvPr id="191" name="Google Shape;191;p6"/>
          <p:cNvSpPr/>
          <p:nvPr/>
        </p:nvSpPr>
        <p:spPr>
          <a:xfrm>
            <a:off x="5511650" y="476675"/>
            <a:ext cx="3230700" cy="369300"/>
          </a:xfrm>
          <a:prstGeom prst="rect">
            <a:avLst/>
          </a:prstGeom>
          <a:noFill/>
          <a:ln>
            <a:noFill/>
          </a:ln>
        </p:spPr>
        <p:txBody>
          <a:bodyPr spcFirstLastPara="1" wrap="square" lIns="91425" tIns="45700" rIns="91425" bIns="45700" anchor="t" anchorCtr="0">
            <a:spAutoFit/>
          </a:bodyPr>
          <a:lstStyle/>
          <a:p>
            <a:pPr algn="ctr"/>
            <a:r>
              <a:rPr lang="es-MX" sz="1800" dirty="0">
                <a:solidFill>
                  <a:schemeClr val="dk1"/>
                </a:solidFill>
                <a:latin typeface="Century Gothic"/>
                <a:ea typeface="Century Gothic"/>
                <a:cs typeface="Century Gothic"/>
                <a:sym typeface="Century Gothic"/>
              </a:rPr>
              <a:t>Actividades Abril 2022</a:t>
            </a:r>
            <a:endParaRPr dirty="0">
              <a:solidFill>
                <a:schemeClr val="dk1"/>
              </a:solidFill>
            </a:endParaRPr>
          </a:p>
        </p:txBody>
      </p:sp>
      <p:sp>
        <p:nvSpPr>
          <p:cNvPr id="2" name="Google Shape;192;p6">
            <a:extLst>
              <a:ext uri="{FF2B5EF4-FFF2-40B4-BE49-F238E27FC236}">
                <a16:creationId xmlns:a16="http://schemas.microsoft.com/office/drawing/2014/main" id="{2235AAD1-AED0-8E49-6086-C4970320BA68}"/>
              </a:ext>
            </a:extLst>
          </p:cNvPr>
          <p:cNvSpPr/>
          <p:nvPr/>
        </p:nvSpPr>
        <p:spPr>
          <a:xfrm>
            <a:off x="899525" y="3424548"/>
            <a:ext cx="7914000" cy="2292281"/>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lnSpc>
                <a:spcPct val="107916"/>
              </a:lnSpc>
              <a:spcBef>
                <a:spcPts val="0"/>
              </a:spcBef>
              <a:spcAft>
                <a:spcPts val="0"/>
              </a:spcAft>
              <a:buNone/>
            </a:pPr>
            <a:endParaRPr lang="es-MX" sz="1600" b="1" dirty="0">
              <a:solidFill>
                <a:schemeClr val="dk1"/>
              </a:solidFill>
              <a:latin typeface="Century Gothic"/>
              <a:ea typeface="Century Gothic"/>
              <a:cs typeface="Century Gothic"/>
              <a:sym typeface="Century Gothic"/>
            </a:endParaRPr>
          </a:p>
          <a:p>
            <a:pPr>
              <a:lnSpc>
                <a:spcPct val="107916"/>
              </a:lnSpc>
            </a:pPr>
            <a:r>
              <a:rPr lang="es-MX" sz="1600" b="1" dirty="0">
                <a:solidFill>
                  <a:schemeClr val="dk1"/>
                </a:solidFill>
                <a:latin typeface="Century Gothic"/>
                <a:ea typeface="Century Gothic"/>
                <a:cs typeface="Century Gothic"/>
                <a:sym typeface="Century Gothic"/>
              </a:rPr>
              <a:t>Lunes 25 de Abril </a:t>
            </a:r>
          </a:p>
          <a:p>
            <a:pPr>
              <a:lnSpc>
                <a:spcPct val="107915"/>
              </a:lnSpc>
            </a:pPr>
            <a:r>
              <a:rPr lang="es-MX" sz="1600" dirty="0">
                <a:ea typeface="Century Gothic"/>
                <a:sym typeface="Century Gothic"/>
              </a:rPr>
              <a:t>En el programa, "El Poder de la Transparencia“ Teresa Araiza Llaguno, Secretaria Ejecutiva del Sistema Nacional de Protección Integral de Niñas, Niños y Adolescentes de Coahuila (SIPINNA) habló de la importancia del cuidado de los datos personales de niños, niñas y adolescentes en tiempos de Pandemia.</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8" name="Google Shape;198;g1183ae55216_0_14"/>
          <p:cNvSpPr/>
          <p:nvPr/>
        </p:nvSpPr>
        <p:spPr>
          <a:xfrm>
            <a:off x="5511650" y="476675"/>
            <a:ext cx="32307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800" dirty="0">
                <a:solidFill>
                  <a:schemeClr val="dk1"/>
                </a:solidFill>
                <a:latin typeface="Century Gothic"/>
                <a:ea typeface="Century Gothic"/>
                <a:cs typeface="Century Gothic"/>
                <a:sym typeface="Century Gothic"/>
              </a:rPr>
              <a:t>Actividades Abril 2022</a:t>
            </a:r>
            <a:endParaRPr dirty="0"/>
          </a:p>
        </p:txBody>
      </p:sp>
      <p:sp>
        <p:nvSpPr>
          <p:cNvPr id="5" name="Google Shape;192;p6">
            <a:extLst>
              <a:ext uri="{FF2B5EF4-FFF2-40B4-BE49-F238E27FC236}">
                <a16:creationId xmlns:a16="http://schemas.microsoft.com/office/drawing/2014/main" id="{2A2F1B21-72F4-4FE6-B01F-9451E62D9921}"/>
              </a:ext>
            </a:extLst>
          </p:cNvPr>
          <p:cNvSpPr/>
          <p:nvPr/>
        </p:nvSpPr>
        <p:spPr>
          <a:xfrm>
            <a:off x="899525" y="1224812"/>
            <a:ext cx="7914000" cy="3916922"/>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lnSpc>
                <a:spcPct val="107916"/>
              </a:lnSpc>
              <a:spcBef>
                <a:spcPts val="0"/>
              </a:spcBef>
              <a:spcAft>
                <a:spcPts val="0"/>
              </a:spcAft>
              <a:buNone/>
            </a:pPr>
            <a:endParaRPr lang="es-MX" sz="1600" b="1" dirty="0">
              <a:solidFill>
                <a:schemeClr val="dk1"/>
              </a:solidFill>
              <a:latin typeface="Century Gothic"/>
              <a:ea typeface="Century Gothic"/>
              <a:cs typeface="Century Gothic"/>
              <a:sym typeface="Century Gothic"/>
            </a:endParaRPr>
          </a:p>
          <a:p>
            <a:pPr>
              <a:lnSpc>
                <a:spcPct val="107916"/>
              </a:lnSpc>
            </a:pPr>
            <a:r>
              <a:rPr lang="es-MX" sz="1600" b="1" dirty="0">
                <a:solidFill>
                  <a:schemeClr val="dk1"/>
                </a:solidFill>
                <a:latin typeface="Century Gothic"/>
                <a:ea typeface="Century Gothic"/>
                <a:cs typeface="Century Gothic"/>
                <a:sym typeface="Century Gothic"/>
              </a:rPr>
              <a:t>Martes 26 de Abril </a:t>
            </a:r>
          </a:p>
          <a:p>
            <a:pPr>
              <a:lnSpc>
                <a:spcPct val="107915"/>
              </a:lnSpc>
            </a:pPr>
            <a:r>
              <a:rPr lang="es-MX" sz="1600" dirty="0">
                <a:ea typeface="Century Gothic"/>
                <a:sym typeface="Century Gothic"/>
              </a:rPr>
              <a:t>Personal de la Dirección de Capacitación y Cultura de la Transparencia del </a:t>
            </a:r>
            <a:r>
              <a:rPr lang="es-MX" sz="1600" dirty="0">
                <a:ea typeface="Century Gothic"/>
                <a:sym typeface="Century Gothic"/>
                <a:hlinkClick r:id="rId3"/>
              </a:rPr>
              <a:t>ICAI</a:t>
            </a:r>
            <a:r>
              <a:rPr lang="es-MX" sz="1600" dirty="0">
                <a:ea typeface="Century Gothic"/>
                <a:sym typeface="Century Gothic"/>
              </a:rPr>
              <a:t> Brindó la capacitación a estudiantes del Colegio Nacional de Educación Profesional Técnica (CONALEP) de los Planteles de #</a:t>
            </a:r>
            <a:r>
              <a:rPr lang="es-MX" sz="1600" dirty="0">
                <a:ea typeface="Century Gothic"/>
                <a:sym typeface="Century Gothic"/>
                <a:hlinkClick r:id="rId4"/>
              </a:rPr>
              <a:t>Acuña</a:t>
            </a:r>
            <a:r>
              <a:rPr lang="es-MX" sz="1600" dirty="0">
                <a:ea typeface="Century Gothic"/>
                <a:sym typeface="Century Gothic"/>
              </a:rPr>
              <a:t>, #</a:t>
            </a:r>
            <a:r>
              <a:rPr lang="es-MX" sz="1600" dirty="0">
                <a:ea typeface="Century Gothic"/>
                <a:sym typeface="Century Gothic"/>
                <a:hlinkClick r:id="rId5"/>
              </a:rPr>
              <a:t>PiedrasNegras</a:t>
            </a:r>
            <a:r>
              <a:rPr lang="es-MX" sz="1600" dirty="0">
                <a:ea typeface="Century Gothic"/>
                <a:sym typeface="Century Gothic"/>
              </a:rPr>
              <a:t> y #</a:t>
            </a:r>
            <a:r>
              <a:rPr lang="es-MX" sz="1600" dirty="0">
                <a:ea typeface="Century Gothic"/>
                <a:sym typeface="Century Gothic"/>
                <a:hlinkClick r:id="rId6"/>
              </a:rPr>
              <a:t>Múzquiz</a:t>
            </a:r>
            <a:r>
              <a:rPr lang="es-MX" sz="1600" dirty="0">
                <a:ea typeface="Century Gothic"/>
                <a:sym typeface="Century Gothic"/>
              </a:rPr>
              <a:t>.  </a:t>
            </a:r>
            <a:endParaRPr lang="es-MX" dirty="0">
              <a:ea typeface="Century Gothic"/>
            </a:endParaRPr>
          </a:p>
          <a:p>
            <a:pPr>
              <a:lnSpc>
                <a:spcPct val="107915"/>
              </a:lnSpc>
            </a:pPr>
            <a:endParaRPr lang="es-MX" sz="1600" dirty="0"/>
          </a:p>
          <a:p>
            <a:r>
              <a:rPr lang="es-MX" sz="1600" dirty="0"/>
              <a:t>Además, funcionarios de </a:t>
            </a:r>
            <a:r>
              <a:rPr lang="es-MX" sz="1600" dirty="0">
                <a:hlinkClick r:id="rId7"/>
              </a:rPr>
              <a:t>Gobierno de #RamosArizpe</a:t>
            </a:r>
            <a:r>
              <a:rPr lang="es-MX" sz="1600" dirty="0"/>
              <a:t>, recibieron un curso de capacitación impartido por personal de las Direcciones de Capacitación y Cultura de la Transparencia y de Datos Personales del </a:t>
            </a:r>
            <a:r>
              <a:rPr lang="es-MX" sz="1600" dirty="0">
                <a:hlinkClick r:id="rId3"/>
              </a:rPr>
              <a:t>ICAI</a:t>
            </a:r>
            <a:r>
              <a:rPr lang="es-MX" sz="1600" dirty="0"/>
              <a:t>.</a:t>
            </a:r>
            <a:endParaRPr lang="es-MX" dirty="0"/>
          </a:p>
          <a:p>
            <a:r>
              <a:rPr lang="es-MX" sz="1600" dirty="0"/>
              <a:t>Marco Normativo de la Ley de Acceso a la Información Pública y Tratamiento de Datos Personales fueron algunos de los temas que se trataron en la capacitación.</a:t>
            </a:r>
            <a:endParaRPr lang="es-MX" dirty="0"/>
          </a:p>
          <a:p>
            <a:pPr>
              <a:lnSpc>
                <a:spcPct val="107915"/>
              </a:lnSpc>
            </a:pPr>
            <a:endParaRPr lang="es-MX"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5" name="Google Shape;205;g1183ae55216_0_23"/>
          <p:cNvSpPr/>
          <p:nvPr/>
        </p:nvSpPr>
        <p:spPr>
          <a:xfrm>
            <a:off x="5496660" y="590208"/>
            <a:ext cx="32307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800" dirty="0">
                <a:solidFill>
                  <a:schemeClr val="dk1"/>
                </a:solidFill>
                <a:latin typeface="Century Gothic"/>
                <a:ea typeface="Century Gothic"/>
                <a:cs typeface="Century Gothic"/>
                <a:sym typeface="Century Gothic"/>
              </a:rPr>
              <a:t>Actividades Abril 2022</a:t>
            </a:r>
            <a:endParaRPr dirty="0"/>
          </a:p>
        </p:txBody>
      </p:sp>
      <p:sp>
        <p:nvSpPr>
          <p:cNvPr id="7" name="Google Shape;192;p6">
            <a:extLst>
              <a:ext uri="{FF2B5EF4-FFF2-40B4-BE49-F238E27FC236}">
                <a16:creationId xmlns:a16="http://schemas.microsoft.com/office/drawing/2014/main" id="{ACBA4261-F4FA-4891-8C6A-F77919E22E0C}"/>
              </a:ext>
            </a:extLst>
          </p:cNvPr>
          <p:cNvSpPr/>
          <p:nvPr/>
        </p:nvSpPr>
        <p:spPr>
          <a:xfrm>
            <a:off x="899525" y="1224812"/>
            <a:ext cx="7914000" cy="2565451"/>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nSpc>
                <a:spcPct val="107916"/>
              </a:lnSpc>
            </a:pPr>
            <a:endParaRPr lang="es-MX" sz="1600" b="1" dirty="0">
              <a:solidFill>
                <a:schemeClr val="dk1"/>
              </a:solidFill>
              <a:latin typeface="Century Gothic"/>
              <a:ea typeface="Century Gothic"/>
              <a:cs typeface="Century Gothic"/>
            </a:endParaRPr>
          </a:p>
          <a:p>
            <a:pPr>
              <a:lnSpc>
                <a:spcPct val="107915"/>
              </a:lnSpc>
            </a:pPr>
            <a:endParaRPr lang="es-MX" sz="1600" b="1" dirty="0">
              <a:solidFill>
                <a:schemeClr val="dk1"/>
              </a:solidFill>
              <a:latin typeface="Century Gothic"/>
              <a:ea typeface="Century Gothic"/>
              <a:cs typeface="Century Gothic"/>
            </a:endParaRPr>
          </a:p>
          <a:p>
            <a:pPr>
              <a:lnSpc>
                <a:spcPct val="107915"/>
              </a:lnSpc>
            </a:pPr>
            <a:r>
              <a:rPr lang="es-MX" sz="1600" b="1" dirty="0">
                <a:solidFill>
                  <a:schemeClr val="dk1"/>
                </a:solidFill>
                <a:latin typeface="Century Gothic"/>
                <a:ea typeface="Century Gothic"/>
                <a:cs typeface="Century Gothic"/>
              </a:rPr>
              <a:t>Miércoles 27 de Abril </a:t>
            </a:r>
          </a:p>
          <a:p>
            <a:pPr marL="285750" indent="-285750">
              <a:lnSpc>
                <a:spcPct val="107915"/>
              </a:lnSpc>
              <a:buChar char="•"/>
            </a:pPr>
            <a:r>
              <a:rPr lang="en-US" sz="1600" dirty="0" err="1">
                <a:sym typeface="Century Gothic"/>
              </a:rPr>
              <a:t>Participación</a:t>
            </a:r>
            <a:r>
              <a:rPr lang="en-US" sz="1600" dirty="0">
                <a:sym typeface="Century Gothic"/>
              </a:rPr>
              <a:t> del </a:t>
            </a:r>
            <a:r>
              <a:rPr lang="en-US" sz="1600" dirty="0" err="1">
                <a:sym typeface="Century Gothic"/>
              </a:rPr>
              <a:t>Comisionado</a:t>
            </a:r>
            <a:r>
              <a:rPr lang="en-US" sz="1600" dirty="0">
                <a:sym typeface="Century Gothic"/>
              </a:rPr>
              <a:t> </a:t>
            </a:r>
            <a:r>
              <a:rPr lang="en-US" sz="1600" dirty="0" err="1">
                <a:sym typeface="Century Gothic"/>
              </a:rPr>
              <a:t>Presidente</a:t>
            </a:r>
            <a:r>
              <a:rPr lang="en-US" sz="1600" dirty="0">
                <a:sym typeface="Century Gothic"/>
              </a:rPr>
              <a:t> del ICAI, Luis González </a:t>
            </a:r>
            <a:r>
              <a:rPr lang="en-US" sz="1600" dirty="0" err="1">
                <a:sym typeface="Century Gothic"/>
              </a:rPr>
              <a:t>Briseño</a:t>
            </a:r>
            <a:r>
              <a:rPr lang="en-US" sz="1600" dirty="0">
                <a:sym typeface="Century Gothic"/>
              </a:rPr>
              <a:t> </a:t>
            </a:r>
            <a:r>
              <a:rPr lang="en-US" sz="1600" dirty="0" err="1">
                <a:sym typeface="Century Gothic"/>
              </a:rPr>
              <a:t>en</a:t>
            </a:r>
            <a:r>
              <a:rPr lang="en-US" sz="1600" dirty="0">
                <a:sym typeface="Century Gothic"/>
              </a:rPr>
              <a:t> </a:t>
            </a:r>
            <a:r>
              <a:rPr lang="en-US" sz="1600" dirty="0" err="1">
                <a:sym typeface="Century Gothic"/>
              </a:rPr>
              <a:t>el</a:t>
            </a:r>
            <a:r>
              <a:rPr lang="en-US" sz="1600" dirty="0">
                <a:sym typeface="Century Gothic"/>
              </a:rPr>
              <a:t> </a:t>
            </a:r>
            <a:r>
              <a:rPr lang="en-US" sz="1600" dirty="0" err="1">
                <a:sym typeface="Century Gothic"/>
              </a:rPr>
              <a:t>programa</a:t>
            </a:r>
            <a:r>
              <a:rPr lang="en-US" sz="1600" dirty="0">
                <a:sym typeface="Century Gothic"/>
              </a:rPr>
              <a:t> de "</a:t>
            </a:r>
            <a:r>
              <a:rPr lang="en-US" sz="1600" dirty="0" err="1">
                <a:sym typeface="Century Gothic"/>
              </a:rPr>
              <a:t>Contextos</a:t>
            </a:r>
            <a:r>
              <a:rPr lang="en-US" sz="1600" dirty="0">
                <a:sym typeface="Century Gothic"/>
              </a:rPr>
              <a:t>" de </a:t>
            </a:r>
            <a:r>
              <a:rPr lang="en-US" sz="1600" dirty="0" err="1">
                <a:sym typeface="Century Gothic"/>
              </a:rPr>
              <a:t>Noticieros</a:t>
            </a:r>
            <a:r>
              <a:rPr lang="en-US" sz="1600" dirty="0">
                <a:sym typeface="Century Gothic"/>
              </a:rPr>
              <a:t> GREM, </a:t>
            </a:r>
            <a:r>
              <a:rPr lang="en-US" sz="1600" dirty="0" err="1">
                <a:sym typeface="Century Gothic"/>
              </a:rPr>
              <a:t>en</a:t>
            </a:r>
            <a:r>
              <a:rPr lang="en-US" sz="1600" dirty="0">
                <a:sym typeface="Century Gothic"/>
              </a:rPr>
              <a:t> </a:t>
            </a:r>
            <a:r>
              <a:rPr lang="en-US" sz="1600" dirty="0" err="1">
                <a:sym typeface="Century Gothic"/>
              </a:rPr>
              <a:t>Torreón</a:t>
            </a:r>
            <a:r>
              <a:rPr lang="en-US" sz="1600" dirty="0">
                <a:sym typeface="Century Gothic"/>
              </a:rPr>
              <a:t> </a:t>
            </a:r>
            <a:r>
              <a:rPr lang="en-US" sz="1600" dirty="0" err="1">
                <a:sym typeface="Century Gothic"/>
              </a:rPr>
              <a:t>donde</a:t>
            </a:r>
            <a:r>
              <a:rPr lang="en-US" sz="1600" dirty="0">
                <a:sym typeface="Century Gothic"/>
              </a:rPr>
              <a:t> </a:t>
            </a:r>
            <a:r>
              <a:rPr lang="en-US" sz="1600" dirty="0" err="1">
                <a:sym typeface="Century Gothic"/>
              </a:rPr>
              <a:t>habló</a:t>
            </a:r>
            <a:r>
              <a:rPr lang="en-US" sz="1600" dirty="0">
                <a:sym typeface="Century Gothic"/>
              </a:rPr>
              <a:t> </a:t>
            </a:r>
            <a:r>
              <a:rPr lang="en-US" sz="1600" dirty="0" err="1">
                <a:sym typeface="Century Gothic"/>
              </a:rPr>
              <a:t>sobre</a:t>
            </a:r>
            <a:r>
              <a:rPr lang="en-US" sz="1600" dirty="0">
                <a:sym typeface="Century Gothic"/>
              </a:rPr>
              <a:t> la </a:t>
            </a:r>
            <a:r>
              <a:rPr lang="en-US" sz="1600" dirty="0" err="1">
                <a:sym typeface="Century Gothic"/>
              </a:rPr>
              <a:t>cancelación</a:t>
            </a:r>
            <a:r>
              <a:rPr lang="en-US" sz="1600" dirty="0">
                <a:sym typeface="Century Gothic"/>
              </a:rPr>
              <a:t> del </a:t>
            </a:r>
            <a:r>
              <a:rPr lang="en-US" sz="1600" dirty="0" err="1">
                <a:sym typeface="Century Gothic"/>
              </a:rPr>
              <a:t>registro</a:t>
            </a:r>
            <a:r>
              <a:rPr lang="en-US" sz="1600" dirty="0">
                <a:sym typeface="Century Gothic"/>
              </a:rPr>
              <a:t> de </a:t>
            </a:r>
            <a:r>
              <a:rPr lang="en-US" sz="1600" dirty="0" err="1">
                <a:sym typeface="Century Gothic"/>
              </a:rPr>
              <a:t>telefonía</a:t>
            </a:r>
            <a:r>
              <a:rPr lang="en-US" sz="1600" dirty="0">
                <a:sym typeface="Century Gothic"/>
              </a:rPr>
              <a:t> </a:t>
            </a:r>
            <a:r>
              <a:rPr lang="en-US" sz="1600" dirty="0" err="1">
                <a:sym typeface="Century Gothic"/>
              </a:rPr>
              <a:t>celular</a:t>
            </a:r>
            <a:r>
              <a:rPr lang="en-US" sz="1600" dirty="0">
                <a:sym typeface="Century Gothic"/>
              </a:rPr>
              <a:t> </a:t>
            </a:r>
            <a:endParaRPr lang="es-MX" sz="1600" dirty="0"/>
          </a:p>
          <a:p>
            <a:pPr>
              <a:lnSpc>
                <a:spcPct val="107915"/>
              </a:lnSpc>
            </a:pPr>
            <a:endParaRPr lang="en-US" sz="1600" dirty="0">
              <a:ea typeface="Century Gothic"/>
              <a:sym typeface="Century Gothic"/>
            </a:endParaRPr>
          </a:p>
          <a:p>
            <a:pPr marL="285750" indent="-285750">
              <a:lnSpc>
                <a:spcPct val="107915"/>
              </a:lnSpc>
              <a:buChar char="•"/>
            </a:pPr>
            <a:r>
              <a:rPr lang="es-MX" sz="1600" dirty="0">
                <a:ea typeface="Century Gothic"/>
                <a:sym typeface="Century Gothic"/>
              </a:rPr>
              <a:t>Se levó a cabo la 210 Sesión Ordinaria del Consejo General del Instituto Coahuilense de Acceso a la Información Pública en las instalaciones del Instituto.</a:t>
            </a:r>
            <a:endParaRPr lang="es-MX" sz="1600" dirty="0">
              <a:ea typeface="Century Gothic"/>
            </a:endParaRPr>
          </a:p>
          <a:p>
            <a:pPr>
              <a:lnSpc>
                <a:spcPct val="107915"/>
              </a:lnSpc>
            </a:pPr>
            <a:endParaRPr lang="es-MX" sz="1600" dirty="0"/>
          </a:p>
          <a:p>
            <a:pPr>
              <a:lnSpc>
                <a:spcPct val="107915"/>
              </a:lnSpc>
            </a:pPr>
            <a:endParaRPr lang="en-US" sz="1600" dirty="0"/>
          </a:p>
          <a:p>
            <a:pPr>
              <a:lnSpc>
                <a:spcPct val="107915"/>
              </a:lnSpc>
            </a:pPr>
            <a:endParaRPr lang="es-MX" sz="1600" dirty="0"/>
          </a:p>
        </p:txBody>
      </p:sp>
      <p:sp>
        <p:nvSpPr>
          <p:cNvPr id="5" name="Google Shape;192;p6">
            <a:extLst>
              <a:ext uri="{FF2B5EF4-FFF2-40B4-BE49-F238E27FC236}">
                <a16:creationId xmlns:a16="http://schemas.microsoft.com/office/drawing/2014/main" id="{505F20BA-BA76-0328-0E63-2231FB0A4E5B}"/>
              </a:ext>
            </a:extLst>
          </p:cNvPr>
          <p:cNvSpPr/>
          <p:nvPr/>
        </p:nvSpPr>
        <p:spPr>
          <a:xfrm>
            <a:off x="957033" y="4057151"/>
            <a:ext cx="7914000" cy="1774696"/>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nSpc>
                <a:spcPct val="107916"/>
              </a:lnSpc>
            </a:pPr>
            <a:endParaRPr lang="es-MX" sz="1600" b="1" dirty="0">
              <a:solidFill>
                <a:schemeClr val="dk1"/>
              </a:solidFill>
              <a:latin typeface="Century Gothic"/>
              <a:ea typeface="Century Gothic"/>
              <a:cs typeface="Century Gothic"/>
            </a:endParaRPr>
          </a:p>
          <a:p>
            <a:pPr>
              <a:lnSpc>
                <a:spcPct val="107915"/>
              </a:lnSpc>
            </a:pPr>
            <a:endParaRPr lang="es-MX" sz="1600" b="1" dirty="0">
              <a:solidFill>
                <a:schemeClr val="dk1"/>
              </a:solidFill>
              <a:latin typeface="Century Gothic"/>
              <a:ea typeface="Century Gothic"/>
              <a:cs typeface="Century Gothic"/>
            </a:endParaRPr>
          </a:p>
          <a:p>
            <a:pPr>
              <a:lnSpc>
                <a:spcPct val="107915"/>
              </a:lnSpc>
            </a:pPr>
            <a:r>
              <a:rPr lang="es-MX" sz="1600" b="1" dirty="0">
                <a:solidFill>
                  <a:schemeClr val="dk1"/>
                </a:solidFill>
                <a:latin typeface="Century Gothic"/>
                <a:ea typeface="Century Gothic"/>
                <a:cs typeface="Century Gothic"/>
              </a:rPr>
              <a:t>Jueves 28 de Abril</a:t>
            </a:r>
          </a:p>
          <a:p>
            <a:pPr marL="285750" indent="-285750">
              <a:lnSpc>
                <a:spcPct val="107915"/>
              </a:lnSpc>
              <a:buChar char="•"/>
            </a:pPr>
            <a:r>
              <a:rPr lang="en-US" sz="1600" dirty="0"/>
              <a:t>Personal de la </a:t>
            </a:r>
            <a:r>
              <a:rPr lang="en-US" sz="1600" dirty="0" err="1"/>
              <a:t>Dirección</a:t>
            </a:r>
            <a:r>
              <a:rPr lang="en-US" sz="1600" dirty="0"/>
              <a:t> de </a:t>
            </a:r>
            <a:r>
              <a:rPr lang="en-US" sz="1600" dirty="0" err="1"/>
              <a:t>Capacitación</a:t>
            </a:r>
            <a:r>
              <a:rPr lang="en-US" sz="1600" dirty="0"/>
              <a:t> y </a:t>
            </a:r>
            <a:r>
              <a:rPr lang="en-US" sz="1600" dirty="0" err="1"/>
              <a:t>Cultura</a:t>
            </a:r>
            <a:r>
              <a:rPr lang="en-US" sz="1600" dirty="0"/>
              <a:t> de la </a:t>
            </a:r>
            <a:r>
              <a:rPr lang="en-US" sz="1600" dirty="0" err="1"/>
              <a:t>Transparencia</a:t>
            </a:r>
            <a:r>
              <a:rPr lang="en-US" sz="1600" dirty="0"/>
              <a:t> del </a:t>
            </a:r>
            <a:r>
              <a:rPr lang="en-US" sz="1600" dirty="0">
                <a:hlinkClick r:id="rId3"/>
              </a:rPr>
              <a:t>ICAI</a:t>
            </a:r>
            <a:r>
              <a:rPr lang="en-US" sz="1600" dirty="0"/>
              <a:t> </a:t>
            </a:r>
            <a:r>
              <a:rPr lang="en-US" sz="1600" dirty="0" err="1"/>
              <a:t>dio</a:t>
            </a:r>
            <a:r>
              <a:rPr lang="en-US" sz="1600" dirty="0"/>
              <a:t> la </a:t>
            </a:r>
            <a:r>
              <a:rPr lang="en-US" sz="1600" dirty="0" err="1"/>
              <a:t>segunda</a:t>
            </a:r>
            <a:r>
              <a:rPr lang="en-US" sz="1600" dirty="0"/>
              <a:t> </a:t>
            </a:r>
            <a:r>
              <a:rPr lang="en-US" sz="1600" dirty="0" err="1"/>
              <a:t>parte</a:t>
            </a:r>
            <a:r>
              <a:rPr lang="en-US" sz="1600" dirty="0"/>
              <a:t> de </a:t>
            </a:r>
            <a:r>
              <a:rPr lang="en-US" sz="1600" dirty="0" err="1"/>
              <a:t>capacitación</a:t>
            </a:r>
            <a:r>
              <a:rPr lang="en-US" sz="1600" dirty="0"/>
              <a:t> a </a:t>
            </a:r>
            <a:r>
              <a:rPr lang="en-US" sz="1600" dirty="0" err="1"/>
              <a:t>estudiantes</a:t>
            </a:r>
            <a:r>
              <a:rPr lang="en-US" sz="1600" dirty="0"/>
              <a:t> del Colegio Nacional de </a:t>
            </a:r>
            <a:r>
              <a:rPr lang="en-US" sz="1600" dirty="0" err="1"/>
              <a:t>Educación</a:t>
            </a:r>
            <a:r>
              <a:rPr lang="en-US" sz="1600" dirty="0"/>
              <a:t> </a:t>
            </a:r>
            <a:r>
              <a:rPr lang="en-US" sz="1600" dirty="0" err="1"/>
              <a:t>Profesional</a:t>
            </a:r>
            <a:r>
              <a:rPr lang="en-US" sz="1600" dirty="0"/>
              <a:t> Técnica (CONALEP) de </a:t>
            </a:r>
            <a:r>
              <a:rPr lang="en-US" sz="1600" dirty="0" err="1"/>
              <a:t>los</a:t>
            </a:r>
            <a:r>
              <a:rPr lang="en-US" sz="1600" dirty="0"/>
              <a:t> </a:t>
            </a:r>
            <a:r>
              <a:rPr lang="en-US" sz="1600" dirty="0" err="1"/>
              <a:t>Planteles</a:t>
            </a:r>
            <a:r>
              <a:rPr lang="en-US" sz="1600" dirty="0"/>
              <a:t> Saltillo I, Saltillo II, #</a:t>
            </a:r>
            <a:r>
              <a:rPr lang="en-US" sz="1600" dirty="0">
                <a:hlinkClick r:id="rId4"/>
              </a:rPr>
              <a:t>Monclova</a:t>
            </a:r>
            <a:r>
              <a:rPr lang="en-US" sz="1600" dirty="0"/>
              <a:t> y #</a:t>
            </a:r>
            <a:r>
              <a:rPr lang="en-US" sz="1600" dirty="0">
                <a:hlinkClick r:id="rId5"/>
              </a:rPr>
              <a:t>Frontera</a:t>
            </a:r>
            <a:r>
              <a:rPr lang="en-US" sz="1600" dirty="0"/>
              <a:t>.</a:t>
            </a:r>
            <a:endParaRPr lang="en-US" dirty="0"/>
          </a:p>
          <a:p>
            <a:pPr>
              <a:lnSpc>
                <a:spcPct val="107915"/>
              </a:lnSpc>
            </a:pPr>
            <a:endParaRPr lang="en-US" sz="1600" dirty="0"/>
          </a:p>
          <a:p>
            <a:pPr>
              <a:lnSpc>
                <a:spcPct val="107915"/>
              </a:lnSpc>
            </a:pPr>
            <a:endParaRPr lang="es-MX" sz="1600" dirty="0"/>
          </a:p>
        </p:txBody>
      </p:sp>
    </p:spTree>
  </p:cSld>
  <p:clrMapOvr>
    <a:masterClrMapping/>
  </p:clrMapOvr>
</p:sld>
</file>

<file path=ppt/theme/theme1.xml><?xml version="1.0" encoding="utf-8"?>
<a:theme xmlns:a="http://schemas.openxmlformats.org/drawingml/2006/main" name="Parallax">
  <a:themeElements>
    <a:clrScheme name="Parallax">
      <a:dk1>
        <a:srgbClr val="000000"/>
      </a:dk1>
      <a:lt1>
        <a:srgbClr val="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684</Words>
  <Application>Microsoft Office PowerPoint</Application>
  <PresentationFormat>Presentación en pantalla (4:3)</PresentationFormat>
  <Paragraphs>50</Paragraphs>
  <Slides>7</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Corbel</vt:lpstr>
      <vt:lpstr>Century Gothic</vt:lpstr>
      <vt:lpstr>Parallax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201</cp:revision>
  <dcterms:created xsi:type="dcterms:W3CDTF">2021-03-23T20:23:42Z</dcterms:created>
  <dcterms:modified xsi:type="dcterms:W3CDTF">2022-05-09T20:40:36Z</dcterms:modified>
</cp:coreProperties>
</file>