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8"/>
  </p:notesMasterIdLst>
  <p:sldIdLst>
    <p:sldId id="311" r:id="rId2"/>
    <p:sldId id="322" r:id="rId3"/>
    <p:sldId id="346" r:id="rId4"/>
    <p:sldId id="341" r:id="rId5"/>
    <p:sldId id="343" r:id="rId6"/>
    <p:sldId id="347" r:id="rId7"/>
  </p:sldIdLst>
  <p:sldSz cx="9144000" cy="6858000" type="screen4x3"/>
  <p:notesSz cx="7010400" cy="9296400"/>
  <p:defaultTextStyle>
    <a:defPPr>
      <a:defRPr lang="es-E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00FF"/>
    <a:srgbClr val="006600"/>
    <a:srgbClr val="6600CC"/>
    <a:srgbClr val="FF9933"/>
    <a:srgbClr val="00486C"/>
    <a:srgbClr val="0033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3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s-ES"/>
          </a:p>
        </p:txBody>
      </p:sp>
      <p:sp>
        <p:nvSpPr>
          <p:cNvPr id="3075"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s-E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p>
            <a:pPr lvl="0"/>
            <a:r>
              <a:rPr lang="es-ES" altLang="es-MX" noProof="0"/>
              <a:t>Haga clic para modificar el estilo de texto del patrón</a:t>
            </a:r>
          </a:p>
          <a:p>
            <a:pPr lvl="1"/>
            <a:r>
              <a:rPr lang="es-ES" altLang="es-MX" noProof="0"/>
              <a:t>Segundo nivel</a:t>
            </a:r>
          </a:p>
          <a:p>
            <a:pPr lvl="2"/>
            <a:r>
              <a:rPr lang="es-ES" altLang="es-MX" noProof="0"/>
              <a:t>Tercer nivel</a:t>
            </a:r>
          </a:p>
          <a:p>
            <a:pPr lvl="3"/>
            <a:r>
              <a:rPr lang="es-ES" altLang="es-MX" noProof="0"/>
              <a:t>Cuarto nivel</a:t>
            </a:r>
          </a:p>
          <a:p>
            <a:pPr lvl="4"/>
            <a:r>
              <a:rPr lang="es-ES" altLang="es-MX" noProof="0"/>
              <a:t>Quinto nivel</a:t>
            </a:r>
          </a:p>
        </p:txBody>
      </p:sp>
      <p:sp>
        <p:nvSpPr>
          <p:cNvPr id="3078"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s-ES"/>
          </a:p>
        </p:txBody>
      </p:sp>
      <p:sp>
        <p:nvSpPr>
          <p:cNvPr id="3079"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81B0488-F596-4541-9D8A-0E4A8E6776F3}" type="slidenum">
              <a:rPr lang="es-ES" altLang="es-MX"/>
              <a:pPr>
                <a:defRPr/>
              </a:pPr>
              <a:t>‹Nº›</a:t>
            </a:fld>
            <a:endParaRPr lang="es-ES" altLang="es-MX"/>
          </a:p>
        </p:txBody>
      </p:sp>
    </p:spTree>
    <p:extLst>
      <p:ext uri="{BB962C8B-B14F-4D97-AF65-F5344CB8AC3E}">
        <p14:creationId xmlns:p14="http://schemas.microsoft.com/office/powerpoint/2010/main" val="2823000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r" eaLnBrk="1" hangingPunct="1"/>
            <a:fld id="{6C0C709A-E0DD-4BE2-9F0C-9A9C50C377AB}" type="slidenum">
              <a:rPr lang="es-ES" altLang="es-MX" sz="1200">
                <a:latin typeface="Arial" panose="020B0604020202020204" pitchFamily="34" charset="0"/>
              </a:rPr>
              <a:pPr algn="r" eaLnBrk="1" hangingPunct="1"/>
              <a:t>1</a:t>
            </a:fld>
            <a:endParaRPr lang="es-ES" altLang="es-MX"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s-MX" dirty="0">
              <a:ea typeface="ＭＳ Ｐゴシック" charset="0"/>
            </a:endParaRPr>
          </a:p>
        </p:txBody>
      </p:sp>
    </p:spTree>
    <p:extLst>
      <p:ext uri="{BB962C8B-B14F-4D97-AF65-F5344CB8AC3E}">
        <p14:creationId xmlns:p14="http://schemas.microsoft.com/office/powerpoint/2010/main" val="378004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2" name="Freeform 13"/>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0DFAE1D0-3473-4F52-BB73-F11E70BA6BC5}" type="datetimeFigureOut">
              <a:rPr lang="en-US" altLang="es-MX"/>
              <a:pPr>
                <a:defRPr/>
              </a:pPr>
              <a:t>2/8/2022</a:t>
            </a:fld>
            <a:endParaRPr lang="en-US" altLang="es-MX"/>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en-US"/>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D74BF096-4193-4754-9964-6A871053663E}" type="slidenum">
              <a:rPr lang="en-US" altLang="es-MX"/>
              <a:pPr>
                <a:defRPr/>
              </a:pPr>
              <a:t>‹Nº›</a:t>
            </a:fld>
            <a:endParaRPr lang="en-US" altLang="es-MX"/>
          </a:p>
        </p:txBody>
      </p:sp>
    </p:spTree>
    <p:extLst>
      <p:ext uri="{BB962C8B-B14F-4D97-AF65-F5344CB8AC3E}">
        <p14:creationId xmlns:p14="http://schemas.microsoft.com/office/powerpoint/2010/main" val="11898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F7753C1-7E4F-4645-BAB1-60B12AE244D2}" type="datetimeFigureOut">
              <a:rPr lang="en-US" altLang="es-MX"/>
              <a:pPr>
                <a:defRPr/>
              </a:pPr>
              <a:t>2/8/2022</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ABB600-2BD2-4AB6-992D-51D4FFD687D7}" type="slidenum">
              <a:rPr lang="en-US" altLang="es-MX"/>
              <a:pPr>
                <a:defRPr/>
              </a:pPr>
              <a:t>‹Nº›</a:t>
            </a:fld>
            <a:endParaRPr lang="en-US" altLang="es-MX"/>
          </a:p>
        </p:txBody>
      </p:sp>
    </p:spTree>
    <p:extLst>
      <p:ext uri="{BB962C8B-B14F-4D97-AF65-F5344CB8AC3E}">
        <p14:creationId xmlns:p14="http://schemas.microsoft.com/office/powerpoint/2010/main" val="59530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AF0DB449-FDCE-4D03-8F23-7882AF832F95}" type="datetimeFigureOut">
              <a:rPr lang="en-US" altLang="es-MX"/>
              <a:pPr>
                <a:defRPr/>
              </a:pPr>
              <a:t>2/8/2022</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E17F3D-94FE-4C1A-BF36-9AAC85C77571}" type="slidenum">
              <a:rPr lang="en-US" altLang="es-MX"/>
              <a:pPr>
                <a:defRPr/>
              </a:pPr>
              <a:t>‹Nº›</a:t>
            </a:fld>
            <a:endParaRPr lang="en-US" altLang="es-MX"/>
          </a:p>
        </p:txBody>
      </p:sp>
    </p:spTree>
    <p:extLst>
      <p:ext uri="{BB962C8B-B14F-4D97-AF65-F5344CB8AC3E}">
        <p14:creationId xmlns:p14="http://schemas.microsoft.com/office/powerpoint/2010/main" val="404557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defRPr/>
            </a:pPr>
            <a:r>
              <a:rPr lang="en-US" altLang="es-ES" sz="8000"/>
              <a:t>“</a:t>
            </a:r>
            <a:endParaRPr lang="en-US" altLang="es-MX" sz="8000"/>
          </a:p>
        </p:txBody>
      </p:sp>
      <p:sp>
        <p:nvSpPr>
          <p:cNvPr id="6" name="TextBox 14"/>
          <p:cNvSpPr txBox="1"/>
          <p:nvPr/>
        </p:nvSpPr>
        <p:spPr>
          <a:xfrm>
            <a:off x="8172450" y="28194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r">
              <a:defRPr/>
            </a:pPr>
            <a:r>
              <a:rPr lang="en-US" altLang="es-ES" sz="8000"/>
              <a:t>”</a:t>
            </a:r>
            <a:endParaRPr lang="en-US" altLang="es-MX" sz="8000"/>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3209918A-DE93-4C49-BF02-BA4B324A4B33}" type="datetimeFigureOut">
              <a:rPr lang="en-US" altLang="es-MX"/>
              <a:pPr>
                <a:defRPr/>
              </a:pPr>
              <a:t>2/8/2022</a:t>
            </a:fld>
            <a:endParaRPr lang="en-US" altLang="es-MX"/>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30CB5CB-40FE-4F9D-BE3A-0FFA2968E119}" type="slidenum">
              <a:rPr lang="en-US" altLang="es-MX"/>
              <a:pPr>
                <a:defRPr/>
              </a:pPr>
              <a:t>‹Nº›</a:t>
            </a:fld>
            <a:endParaRPr lang="en-US" altLang="es-MX"/>
          </a:p>
        </p:txBody>
      </p:sp>
    </p:spTree>
    <p:extLst>
      <p:ext uri="{BB962C8B-B14F-4D97-AF65-F5344CB8AC3E}">
        <p14:creationId xmlns:p14="http://schemas.microsoft.com/office/powerpoint/2010/main" val="40464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2790199A-AB13-4678-8E4B-27A62325C457}" type="datetimeFigureOut">
              <a:rPr lang="en-US" altLang="es-MX"/>
              <a:pPr>
                <a:defRPr/>
              </a:pPr>
              <a:t>2/8/2022</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D7A8FF-043B-4340-8BE1-384A7F1D34CD}" type="slidenum">
              <a:rPr lang="en-US" altLang="es-MX"/>
              <a:pPr>
                <a:defRPr/>
              </a:pPr>
              <a:t>‹Nº›</a:t>
            </a:fld>
            <a:endParaRPr lang="en-US" altLang="es-MX"/>
          </a:p>
        </p:txBody>
      </p:sp>
    </p:spTree>
    <p:extLst>
      <p:ext uri="{BB962C8B-B14F-4D97-AF65-F5344CB8AC3E}">
        <p14:creationId xmlns:p14="http://schemas.microsoft.com/office/powerpoint/2010/main" val="420810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13"/>
          <p:cNvSpPr txBox="1"/>
          <p:nvPr/>
        </p:nvSpPr>
        <p:spPr>
          <a:xfrm>
            <a:off x="969963" y="8636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defRPr/>
            </a:pPr>
            <a:r>
              <a:rPr lang="en-US" altLang="es-ES" sz="8000"/>
              <a:t>“</a:t>
            </a:r>
            <a:endParaRPr lang="en-US" altLang="es-MX" sz="8000"/>
          </a:p>
        </p:txBody>
      </p:sp>
      <p:sp>
        <p:nvSpPr>
          <p:cNvPr id="6" name="TextBox 14"/>
          <p:cNvSpPr txBox="1"/>
          <p:nvPr/>
        </p:nvSpPr>
        <p:spPr>
          <a:xfrm>
            <a:off x="8172450" y="2819400"/>
            <a:ext cx="457200" cy="584200"/>
          </a:xfrm>
          <a:prstGeom prst="rect">
            <a:avLst/>
          </a:prstGeom>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r">
              <a:defRPr/>
            </a:pPr>
            <a:r>
              <a:rPr lang="en-US" altLang="es-ES" sz="8000"/>
              <a:t>”</a:t>
            </a:r>
            <a:endParaRPr lang="en-US" altLang="es-MX" sz="8000"/>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s-ES"/>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21BB40E2-3AA4-44F8-AB45-3A03A0114A62}" type="datetimeFigureOut">
              <a:rPr lang="en-US" altLang="es-MX"/>
              <a:pPr>
                <a:defRPr/>
              </a:pPr>
              <a:t>2/8/2022</a:t>
            </a:fld>
            <a:endParaRPr lang="en-US" altLang="es-MX"/>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7382B459-F5F4-47B1-B1F4-FA80D422A749}" type="slidenum">
              <a:rPr lang="en-US" altLang="es-MX"/>
              <a:pPr>
                <a:defRPr/>
              </a:pPr>
              <a:t>‹Nº›</a:t>
            </a:fld>
            <a:endParaRPr lang="en-US" altLang="es-MX"/>
          </a:p>
        </p:txBody>
      </p:sp>
    </p:spTree>
    <p:extLst>
      <p:ext uri="{BB962C8B-B14F-4D97-AF65-F5344CB8AC3E}">
        <p14:creationId xmlns:p14="http://schemas.microsoft.com/office/powerpoint/2010/main" val="315609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s-ES"/>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5B43367F-2C1D-4F44-9912-CFB581DA6416}" type="datetimeFigureOut">
              <a:rPr lang="en-US" altLang="es-MX"/>
              <a:pPr>
                <a:defRPr/>
              </a:pPr>
              <a:t>2/8/2022</a:t>
            </a:fld>
            <a:endParaRPr lang="en-US" altLang="es-MX"/>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00BC881-0982-493F-909F-4DAC3C7BC602}" type="slidenum">
              <a:rPr lang="en-US" altLang="es-MX"/>
              <a:pPr>
                <a:defRPr/>
              </a:pPr>
              <a:t>‹Nº›</a:t>
            </a:fld>
            <a:endParaRPr lang="en-US" altLang="es-MX"/>
          </a:p>
        </p:txBody>
      </p:sp>
    </p:spTree>
    <p:extLst>
      <p:ext uri="{BB962C8B-B14F-4D97-AF65-F5344CB8AC3E}">
        <p14:creationId xmlns:p14="http://schemas.microsoft.com/office/powerpoint/2010/main" val="1910406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50218A8-10F2-483E-ADBD-BF691079E590}" type="datetimeFigureOut">
              <a:rPr lang="en-US" altLang="es-MX"/>
              <a:pPr>
                <a:defRPr/>
              </a:pPr>
              <a:t>2/8/2022</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AEDA16-969C-4289-8C6C-575F580AF7DE}" type="slidenum">
              <a:rPr lang="en-US" altLang="es-MX"/>
              <a:pPr>
                <a:defRPr/>
              </a:pPr>
              <a:t>‹Nº›</a:t>
            </a:fld>
            <a:endParaRPr lang="en-US" altLang="es-MX"/>
          </a:p>
        </p:txBody>
      </p:sp>
    </p:spTree>
    <p:extLst>
      <p:ext uri="{BB962C8B-B14F-4D97-AF65-F5344CB8AC3E}">
        <p14:creationId xmlns:p14="http://schemas.microsoft.com/office/powerpoint/2010/main" val="312481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3A74ACAC-6352-410E-8E94-9D1FFBB5853F}" type="datetimeFigureOut">
              <a:rPr lang="en-US" altLang="es-MX"/>
              <a:pPr>
                <a:defRPr/>
              </a:pPr>
              <a:t>2/8/2022</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F20106-791D-44D6-959B-C568F74F862D}" type="slidenum">
              <a:rPr lang="en-US" altLang="es-MX"/>
              <a:pPr>
                <a:defRPr/>
              </a:pPr>
              <a:t>‹Nº›</a:t>
            </a:fld>
            <a:endParaRPr lang="en-US" altLang="es-MX"/>
          </a:p>
        </p:txBody>
      </p:sp>
    </p:spTree>
    <p:extLst>
      <p:ext uri="{BB962C8B-B14F-4D97-AF65-F5344CB8AC3E}">
        <p14:creationId xmlns:p14="http://schemas.microsoft.com/office/powerpoint/2010/main" val="184838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792AF2B3-B545-47A5-80D2-5EABA7916942}" type="datetimeFigureOut">
              <a:rPr lang="en-US" altLang="es-MX"/>
              <a:pPr>
                <a:defRPr/>
              </a:pPr>
              <a:t>2/8/2022</a:t>
            </a:fld>
            <a:endParaRPr lang="en-US" altLang="es-MX"/>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pPr>
              <a:defRPr/>
            </a:pPr>
            <a:fld id="{B406B57A-8C63-452D-8A6E-C7410BF03E0E}" type="slidenum">
              <a:rPr lang="en-US" altLang="es-MX"/>
              <a:pPr>
                <a:defRPr/>
              </a:pPr>
              <a:t>‹Nº›</a:t>
            </a:fld>
            <a:endParaRPr lang="en-US" altLang="es-MX"/>
          </a:p>
        </p:txBody>
      </p:sp>
    </p:spTree>
    <p:extLst>
      <p:ext uri="{BB962C8B-B14F-4D97-AF65-F5344CB8AC3E}">
        <p14:creationId xmlns:p14="http://schemas.microsoft.com/office/powerpoint/2010/main" val="320274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8D27756A-42A0-4D4A-A3EF-9F509891EE62}" type="datetimeFigureOut">
              <a:rPr lang="en-US" altLang="es-MX"/>
              <a:pPr>
                <a:defRPr/>
              </a:pPr>
              <a:t>2/8/2022</a:t>
            </a:fld>
            <a:endParaRPr lang="en-US" altLang="es-MX"/>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58AFE-696C-45B4-87D5-7D4421BDE984}" type="slidenum">
              <a:rPr lang="en-US" altLang="es-MX"/>
              <a:pPr>
                <a:defRPr/>
              </a:pPr>
              <a:t>‹Nº›</a:t>
            </a:fld>
            <a:endParaRPr lang="en-US" altLang="es-MX"/>
          </a:p>
        </p:txBody>
      </p:sp>
    </p:spTree>
    <p:extLst>
      <p:ext uri="{BB962C8B-B14F-4D97-AF65-F5344CB8AC3E}">
        <p14:creationId xmlns:p14="http://schemas.microsoft.com/office/powerpoint/2010/main" val="329621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A42D477C-A0CC-4069-94D6-027281FEDE11}" type="datetimeFigureOut">
              <a:rPr lang="en-US" altLang="es-MX"/>
              <a:pPr>
                <a:defRPr/>
              </a:pPr>
              <a:t>2/8/2022</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C7AF17-8B21-4C09-852C-305DF27E474F}" type="slidenum">
              <a:rPr lang="en-US" altLang="es-MX"/>
              <a:pPr>
                <a:defRPr/>
              </a:pPr>
              <a:t>‹Nº›</a:t>
            </a:fld>
            <a:endParaRPr lang="en-US" altLang="es-MX"/>
          </a:p>
        </p:txBody>
      </p:sp>
    </p:spTree>
    <p:extLst>
      <p:ext uri="{BB962C8B-B14F-4D97-AF65-F5344CB8AC3E}">
        <p14:creationId xmlns:p14="http://schemas.microsoft.com/office/powerpoint/2010/main" val="1983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655D8DC6-A8F8-45D7-A27A-57E7052C0E7F}" type="datetimeFigureOut">
              <a:rPr lang="en-US" altLang="es-MX"/>
              <a:pPr>
                <a:defRPr/>
              </a:pPr>
              <a:t>2/8/2022</a:t>
            </a:fld>
            <a:endParaRPr lang="en-US" altLang="es-MX"/>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EBC8B7-53AB-4806-813F-3BA2FD3F0F62}" type="slidenum">
              <a:rPr lang="en-US" altLang="es-MX"/>
              <a:pPr>
                <a:defRPr/>
              </a:pPr>
              <a:t>‹Nº›</a:t>
            </a:fld>
            <a:endParaRPr lang="en-US" altLang="es-MX"/>
          </a:p>
        </p:txBody>
      </p:sp>
    </p:spTree>
    <p:extLst>
      <p:ext uri="{BB962C8B-B14F-4D97-AF65-F5344CB8AC3E}">
        <p14:creationId xmlns:p14="http://schemas.microsoft.com/office/powerpoint/2010/main" val="194874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82D578E8-6ABD-41CD-9936-4840A5783028}" type="datetimeFigureOut">
              <a:rPr lang="en-US" altLang="es-MX"/>
              <a:pPr>
                <a:defRPr/>
              </a:pPr>
              <a:t>2/8/2022</a:t>
            </a:fld>
            <a:endParaRPr lang="en-US" altLang="es-MX"/>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79E2B9-4553-4597-8340-79F160B9CECB}" type="slidenum">
              <a:rPr lang="en-US" altLang="es-MX"/>
              <a:pPr>
                <a:defRPr/>
              </a:pPr>
              <a:t>‹Nº›</a:t>
            </a:fld>
            <a:endParaRPr lang="en-US" altLang="es-MX"/>
          </a:p>
        </p:txBody>
      </p:sp>
    </p:spTree>
    <p:extLst>
      <p:ext uri="{BB962C8B-B14F-4D97-AF65-F5344CB8AC3E}">
        <p14:creationId xmlns:p14="http://schemas.microsoft.com/office/powerpoint/2010/main" val="1793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6E1969-5C69-4174-8BD0-FB4595DD3277}" type="datetimeFigureOut">
              <a:rPr lang="en-US" altLang="es-MX"/>
              <a:pPr>
                <a:defRPr/>
              </a:pPr>
              <a:t>2/8/2022</a:t>
            </a:fld>
            <a:endParaRPr lang="en-US" altLang="es-MX"/>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2EE54C-3C23-490B-A01B-3DDCA405F77A}" type="slidenum">
              <a:rPr lang="en-US" altLang="es-MX"/>
              <a:pPr>
                <a:defRPr/>
              </a:pPr>
              <a:t>‹Nº›</a:t>
            </a:fld>
            <a:endParaRPr lang="en-US" altLang="es-MX"/>
          </a:p>
        </p:txBody>
      </p:sp>
    </p:spTree>
    <p:extLst>
      <p:ext uri="{BB962C8B-B14F-4D97-AF65-F5344CB8AC3E}">
        <p14:creationId xmlns:p14="http://schemas.microsoft.com/office/powerpoint/2010/main" val="248657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D58ACA1F-CC3B-4F52-B81A-8C9F4142FCAE}" type="datetimeFigureOut">
              <a:rPr lang="en-US" altLang="es-MX"/>
              <a:pPr>
                <a:defRPr/>
              </a:pPr>
              <a:t>2/8/2022</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829DE-905B-4BE3-A9D0-844E7B7CE37E}" type="slidenum">
              <a:rPr lang="en-US" altLang="es-MX"/>
              <a:pPr>
                <a:defRPr/>
              </a:pPr>
              <a:t>‹Nº›</a:t>
            </a:fld>
            <a:endParaRPr lang="en-US" altLang="es-MX"/>
          </a:p>
        </p:txBody>
      </p:sp>
    </p:spTree>
    <p:extLst>
      <p:ext uri="{BB962C8B-B14F-4D97-AF65-F5344CB8AC3E}">
        <p14:creationId xmlns:p14="http://schemas.microsoft.com/office/powerpoint/2010/main" val="30219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FA0F0EB3-80E3-48F6-8845-6596B0247C9E}" type="datetimeFigureOut">
              <a:rPr lang="en-US" altLang="es-MX"/>
              <a:pPr>
                <a:defRPr/>
              </a:pPr>
              <a:t>2/8/2022</a:t>
            </a:fld>
            <a:endParaRPr lang="en-US" altLang="es-MX"/>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1A80DD-51B9-445F-A71D-2AFAB9C1270C}" type="slidenum">
              <a:rPr lang="en-US" altLang="es-MX"/>
              <a:pPr>
                <a:defRPr/>
              </a:pPr>
              <a:t>‹Nº›</a:t>
            </a:fld>
            <a:endParaRPr lang="en-US" altLang="es-MX"/>
          </a:p>
        </p:txBody>
      </p:sp>
    </p:spTree>
    <p:extLst>
      <p:ext uri="{BB962C8B-B14F-4D97-AF65-F5344CB8AC3E}">
        <p14:creationId xmlns:p14="http://schemas.microsoft.com/office/powerpoint/2010/main" val="339074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2" name="Freeform 6"/>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n-US" altLang="es-MX"/>
          </a:p>
        </p:txBody>
      </p:sp>
      <p:sp>
        <p:nvSpPr>
          <p:cNvPr id="1028" name="Text Placeholder 2"/>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p:cNvSpPr>
            <a:spLocks noGrp="1"/>
          </p:cNvSpPr>
          <p:nvPr>
            <p:ph type="dt" sz="half" idx="2"/>
          </p:nvPr>
        </p:nvSpPr>
        <p:spPr>
          <a:xfrm>
            <a:off x="7358063" y="6116638"/>
            <a:ext cx="858837"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orbel" panose="020B0503020204020204" pitchFamily="34" charset="0"/>
              </a:defRPr>
            </a:lvl1pPr>
          </a:lstStyle>
          <a:p>
            <a:pPr>
              <a:defRPr/>
            </a:pPr>
            <a:fld id="{5E5FEF9A-B4D0-419D-BFD8-4582FAB431F3}" type="datetimeFigureOut">
              <a:rPr lang="en-US" altLang="es-MX"/>
              <a:pPr>
                <a:defRPr/>
              </a:pPr>
              <a:t>2/8/2022</a:t>
            </a:fld>
            <a:endParaRPr lang="en-US" altLang="es-MX"/>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orbel" panose="020B0503020204020204" pitchFamily="34" charset="0"/>
              </a:defRPr>
            </a:lvl1pPr>
          </a:lstStyle>
          <a:p>
            <a:pPr>
              <a:defRPr/>
            </a:pPr>
            <a:fld id="{C7415700-BC56-435F-9AAE-8405F0BD88A3}" type="slidenum">
              <a:rPr lang="en-US" altLang="es-MX"/>
              <a:pPr>
                <a:defRPr/>
              </a:pPr>
              <a:t>‹Nº›</a:t>
            </a:fld>
            <a:endParaRPr lang="en-US" altLang="es-MX"/>
          </a:p>
        </p:txBody>
      </p:sp>
    </p:spTree>
  </p:cSld>
  <p:clrMap bg1="lt1" tx1="dk1" bg2="lt2" tx2="dk2" accent1="accent1" accent2="accent2" accent3="accent3" accent4="accent4" accent5="accent5" accent6="accent6" hlink="hlink" folHlink="folHlink"/>
  <p:sldLayoutIdLst>
    <p:sldLayoutId id="2147486602" r:id="rId1"/>
    <p:sldLayoutId id="2147486603" r:id="rId2"/>
    <p:sldLayoutId id="2147486589" r:id="rId3"/>
    <p:sldLayoutId id="2147486590" r:id="rId4"/>
    <p:sldLayoutId id="2147486591" r:id="rId5"/>
    <p:sldLayoutId id="2147486592" r:id="rId6"/>
    <p:sldLayoutId id="2147486593" r:id="rId7"/>
    <p:sldLayoutId id="2147486594" r:id="rId8"/>
    <p:sldLayoutId id="2147486595" r:id="rId9"/>
    <p:sldLayoutId id="2147486596" r:id="rId10"/>
    <p:sldLayoutId id="2147486597" r:id="rId11"/>
    <p:sldLayoutId id="2147486604" r:id="rId12"/>
    <p:sldLayoutId id="2147486598" r:id="rId13"/>
    <p:sldLayoutId id="2147486605" r:id="rId14"/>
    <p:sldLayoutId id="2147486599" r:id="rId15"/>
    <p:sldLayoutId id="2147486600" r:id="rId16"/>
    <p:sldLayoutId id="2147486601" r:id="rId17"/>
  </p:sldLayoutIdLst>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8D1515"/>
        </a:buClr>
        <a:buSzPct val="14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ts val="600"/>
        </a:spcAft>
        <a:buClr>
          <a:srgbClr val="8D1515"/>
        </a:buClr>
        <a:buSzPct val="14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200150" indent="-285750" algn="l" defTabSz="457200" rtl="0" eaLnBrk="1" fontAlgn="base" hangingPunct="1">
        <a:spcBef>
          <a:spcPct val="20000"/>
        </a:spcBef>
        <a:spcAft>
          <a:spcPts val="600"/>
        </a:spcAft>
        <a:buClr>
          <a:srgbClr val="8D1515"/>
        </a:buClr>
        <a:buSzPct val="145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543050" indent="-171450" algn="l" defTabSz="457200" rtl="0" eaLnBrk="1" fontAlgn="base" hangingPunct="1">
        <a:spcBef>
          <a:spcPct val="20000"/>
        </a:spcBef>
        <a:spcAft>
          <a:spcPts val="600"/>
        </a:spcAft>
        <a:buClr>
          <a:srgbClr val="8D1515"/>
        </a:buClr>
        <a:buSzPct val="145000"/>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2000250" indent="-171450" algn="l" defTabSz="457200" rtl="0" eaLnBrk="1" fontAlgn="base" hangingPunct="1">
        <a:spcBef>
          <a:spcPct val="20000"/>
        </a:spcBef>
        <a:spcAft>
          <a:spcPts val="600"/>
        </a:spcAft>
        <a:buClr>
          <a:srgbClr val="8D1515"/>
        </a:buClr>
        <a:buSzPct val="145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1588" y="5368925"/>
            <a:ext cx="9145588" cy="1092607"/>
          </a:xfrm>
          <a:prstGeom prst="rect">
            <a:avLst/>
          </a:prstGeom>
          <a:noFill/>
          <a:ln>
            <a:noFill/>
          </a:ln>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50000"/>
              </a:spcBef>
              <a:defRPr/>
            </a:pPr>
            <a:r>
              <a:rPr lang="es-MX" altLang="es-MX" sz="2600" b="1" dirty="0">
                <a:effectLst>
                  <a:outerShdw blurRad="38100" dist="38100" dir="2700000" algn="tl">
                    <a:srgbClr val="C0C0C0"/>
                  </a:outerShdw>
                </a:effectLst>
              </a:rPr>
              <a:t>ENERO 2022</a:t>
            </a:r>
          </a:p>
          <a:p>
            <a:pPr algn="ctr" eaLnBrk="1" hangingPunct="1">
              <a:spcBef>
                <a:spcPct val="50000"/>
              </a:spcBef>
              <a:defRPr/>
            </a:pPr>
            <a:r>
              <a:rPr lang="es-MX" altLang="es-MX" sz="2600" b="1" dirty="0">
                <a:effectLst>
                  <a:outerShdw blurRad="38100" dist="38100" dir="2700000" algn="tl">
                    <a:srgbClr val="C0C0C0"/>
                  </a:outerShdw>
                </a:effectLst>
              </a:rPr>
              <a:t>Agenda del mes</a:t>
            </a:r>
          </a:p>
        </p:txBody>
      </p:sp>
      <p:grpSp>
        <p:nvGrpSpPr>
          <p:cNvPr id="7171" name="Group 33"/>
          <p:cNvGrpSpPr>
            <a:grpSpLocks/>
          </p:cNvGrpSpPr>
          <p:nvPr/>
        </p:nvGrpSpPr>
        <p:grpSpPr bwMode="auto">
          <a:xfrm>
            <a:off x="7175500" y="5300663"/>
            <a:ext cx="911225" cy="1008062"/>
            <a:chOff x="2472" y="3203"/>
            <a:chExt cx="574" cy="635"/>
          </a:xfrm>
        </p:grpSpPr>
        <p:sp>
          <p:nvSpPr>
            <p:cNvPr id="2" name="Oval 32"/>
            <p:cNvSpPr>
              <a:spLocks noChangeArrowheads="1"/>
            </p:cNvSpPr>
            <p:nvPr/>
          </p:nvSpPr>
          <p:spPr bwMode="auto">
            <a:xfrm>
              <a:off x="2635" y="3267"/>
              <a:ext cx="227" cy="317"/>
            </a:xfrm>
            <a:prstGeom prst="ellipse">
              <a:avLst/>
            </a:prstGeom>
            <a:solidFill>
              <a:schemeClr val="bg1"/>
            </a:solidFill>
            <a:ln w="9525">
              <a:solidFill>
                <a:schemeClr val="bg1"/>
              </a:solidFill>
              <a:round/>
              <a:headEnd/>
              <a:tailEnd/>
            </a:ln>
            <a:effectLst>
              <a:outerShdw blurRad="63500" dist="63500" dir="3187806" algn="ctr" rotWithShape="0">
                <a:schemeClr val="bg1">
                  <a:alpha val="74998"/>
                </a:schemeClr>
              </a:outerShdw>
            </a:effectLst>
          </p:spPr>
          <p:txBody>
            <a:bodyPr wrap="none" anchor="ctr"/>
            <a:lstStyle/>
            <a:p>
              <a:pPr eaLnBrk="1" hangingPunct="1">
                <a:defRPr/>
              </a:pPr>
              <a:endParaRPr lang="en-US" dirty="0">
                <a:latin typeface="Century Gothic" charset="0"/>
                <a:ea typeface="ＭＳ Ｐゴシック" charset="0"/>
                <a:cs typeface="Arial" charset="0"/>
              </a:endParaRPr>
            </a:p>
          </p:txBody>
        </p:sp>
        <p:pic>
          <p:nvPicPr>
            <p:cNvPr id="3" name="Picture 29" descr="portadadp"/>
            <p:cNvPicPr>
              <a:picLocks noChangeAspect="1" noChangeArrowheads="1"/>
            </p:cNvPicPr>
            <p:nvPr/>
          </p:nvPicPr>
          <p:blipFill>
            <a:blip r:embed="rId3">
              <a:clrChange>
                <a:clrFrom>
                  <a:srgbClr val="FFFFFF"/>
                </a:clrFrom>
                <a:clrTo>
                  <a:srgbClr val="FFFFFF">
                    <a:alpha val="0"/>
                  </a:srgbClr>
                </a:clrTo>
              </a:clrChange>
            </a:blip>
            <a:srcRect l="7083" r="81094" b="83206"/>
            <a:stretch>
              <a:fillRect/>
            </a:stretch>
          </p:blipFill>
          <p:spPr bwMode="auto">
            <a:xfrm>
              <a:off x="2472" y="3203"/>
              <a:ext cx="574" cy="635"/>
            </a:xfrm>
            <a:prstGeom prst="rect">
              <a:avLst/>
            </a:prstGeom>
            <a:noFill/>
            <a:ln>
              <a:noFill/>
            </a:ln>
            <a:effectLst>
              <a:outerShdw blurRad="63500" dist="63500" dir="3187806" algn="ctr" rotWithShape="0">
                <a:schemeClr val="bg1">
                  <a:alpha val="74998"/>
                </a:schemeClr>
              </a:outerShdw>
            </a:effectLst>
          </p:spPr>
        </p:pic>
      </p:grpSp>
      <p:sp>
        <p:nvSpPr>
          <p:cNvPr id="7172" name="AutoShape 19" descr="https://scontent-dfw1-1.xx.fbcdn.net/hphotos-xfp1/v/t1.0-9/p180x540/10984605_10153264678219570_1307738791735439166_n.jpg?oh=9f2d0ca2bc36746470fd49be66c14c6f&amp;oe=55F890B3"/>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a:p>
        </p:txBody>
      </p:sp>
      <p:pic>
        <p:nvPicPr>
          <p:cNvPr id="5" name="Imagen 4">
            <a:extLst>
              <a:ext uri="{FF2B5EF4-FFF2-40B4-BE49-F238E27FC236}">
                <a16:creationId xmlns:a16="http://schemas.microsoft.com/office/drawing/2014/main" id="{3F426C67-E242-49DE-AC92-A03ACDE96602}"/>
              </a:ext>
            </a:extLst>
          </p:cNvPr>
          <p:cNvPicPr>
            <a:picLocks noChangeAspect="1"/>
          </p:cNvPicPr>
          <p:nvPr/>
        </p:nvPicPr>
        <p:blipFill>
          <a:blip r:embed="rId4"/>
          <a:stretch>
            <a:fillRect/>
          </a:stretch>
        </p:blipFill>
        <p:spPr>
          <a:xfrm>
            <a:off x="827584" y="1916832"/>
            <a:ext cx="4276741" cy="2404493"/>
          </a:xfrm>
          <a:prstGeom prst="rect">
            <a:avLst/>
          </a:prstGeom>
        </p:spPr>
      </p:pic>
      <p:pic>
        <p:nvPicPr>
          <p:cNvPr id="7" name="Imagen 6">
            <a:extLst>
              <a:ext uri="{FF2B5EF4-FFF2-40B4-BE49-F238E27FC236}">
                <a16:creationId xmlns:a16="http://schemas.microsoft.com/office/drawing/2014/main" id="{0D90B621-514B-4133-8C8F-A8D040BB2C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1916831"/>
            <a:ext cx="3532569" cy="2404493"/>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5148263" y="188913"/>
            <a:ext cx="377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enero 2022</a:t>
            </a:r>
          </a:p>
        </p:txBody>
      </p:sp>
      <p:sp>
        <p:nvSpPr>
          <p:cNvPr id="9219" name="AutoShape 9"/>
          <p:cNvSpPr>
            <a:spLocks noChangeArrowheads="1"/>
          </p:cNvSpPr>
          <p:nvPr/>
        </p:nvSpPr>
        <p:spPr bwMode="auto">
          <a:xfrm>
            <a:off x="1006525" y="1988840"/>
            <a:ext cx="7921575" cy="165754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dirty="0">
              <a:ea typeface="Calibri" panose="020F0502020204030204" pitchFamily="34" charset="0"/>
              <a:cs typeface="Times New Roman" panose="02020603050405020304" pitchFamily="18" charset="0"/>
            </a:endParaRPr>
          </a:p>
        </p:txBody>
      </p:sp>
      <p:sp>
        <p:nvSpPr>
          <p:cNvPr id="4" name="AutoShape 9"/>
          <p:cNvSpPr>
            <a:spLocks noChangeArrowheads="1"/>
          </p:cNvSpPr>
          <p:nvPr/>
        </p:nvSpPr>
        <p:spPr bwMode="auto">
          <a:xfrm>
            <a:off x="1006525" y="4217431"/>
            <a:ext cx="7921575" cy="165754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altLang="es-MX" sz="1600" b="1" dirty="0"/>
              <a:t>Lunes 17 de enero</a:t>
            </a:r>
            <a:endParaRPr lang="es-MX" altLang="es-MX" sz="1600" dirty="0"/>
          </a:p>
          <a:p>
            <a:r>
              <a:rPr lang="es-MX" sz="1600" dirty="0"/>
              <a:t>En esta ocasión en “El Poder de la Transparencia” el Director General del ICAI, Luis Fernando García </a:t>
            </a:r>
            <a:r>
              <a:rPr lang="es-MX" sz="1600" dirty="0" err="1"/>
              <a:t>Abusaíd</a:t>
            </a:r>
            <a:r>
              <a:rPr lang="es-MX" sz="1600" dirty="0"/>
              <a:t>  habló de cómo se ve el </a:t>
            </a:r>
            <a:r>
              <a:rPr lang="es-MX" sz="1600" dirty="0" err="1"/>
              <a:t>apño</a:t>
            </a:r>
            <a:r>
              <a:rPr lang="es-MX" sz="1600" dirty="0"/>
              <a:t> que </a:t>
            </a:r>
            <a:r>
              <a:rPr lang="es-MX" sz="1600" dirty="0" err="1"/>
              <a:t>arrqanca</a:t>
            </a:r>
            <a:r>
              <a:rPr lang="es-MX" sz="1600" dirty="0"/>
              <a:t> en materia de protección de datos personales, transparencia y otros temas.</a:t>
            </a:r>
            <a:endParaRPr lang="es-MX" altLang="es-MX" sz="1600" dirty="0">
              <a:ea typeface="Calibri" panose="020F0502020204030204" pitchFamily="34" charset="0"/>
              <a:cs typeface="Times New Roman" panose="02020603050405020304" pitchFamily="18" charset="0"/>
            </a:endParaRPr>
          </a:p>
        </p:txBody>
      </p:sp>
      <p:sp>
        <p:nvSpPr>
          <p:cNvPr id="3" name="Rectángulo 2"/>
          <p:cNvSpPr/>
          <p:nvPr/>
        </p:nvSpPr>
        <p:spPr>
          <a:xfrm>
            <a:off x="1259632" y="2177584"/>
            <a:ext cx="7488832" cy="1323439"/>
          </a:xfrm>
          <a:prstGeom prst="rect">
            <a:avLst/>
          </a:prstGeom>
        </p:spPr>
        <p:txBody>
          <a:bodyPr wrap="square">
            <a:spAutoFit/>
          </a:bodyPr>
          <a:lstStyle/>
          <a:p>
            <a:r>
              <a:rPr lang="es-MX" sz="1600" b="1" dirty="0"/>
              <a:t>Lunes 10 de enero</a:t>
            </a:r>
          </a:p>
          <a:p>
            <a:br>
              <a:rPr lang="es-MX" sz="1600" dirty="0"/>
            </a:br>
            <a:r>
              <a:rPr lang="es-MX" sz="1600" dirty="0"/>
              <a:t>En la emisión de "El Poder de la Transparencia" estuvo el Comisionado Presidente del ICAI, Luis González Briseño para hablar de los retos del 2022 en el Instituto.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5148263" y="188913"/>
            <a:ext cx="377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enero 2022</a:t>
            </a:r>
          </a:p>
        </p:txBody>
      </p:sp>
      <p:sp>
        <p:nvSpPr>
          <p:cNvPr id="4" name="AutoShape 9"/>
          <p:cNvSpPr>
            <a:spLocks noChangeArrowheads="1"/>
          </p:cNvSpPr>
          <p:nvPr/>
        </p:nvSpPr>
        <p:spPr bwMode="auto">
          <a:xfrm>
            <a:off x="899592" y="2276872"/>
            <a:ext cx="7921625" cy="1656184"/>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dirty="0">
              <a:ea typeface="Calibri" panose="020F0502020204030204" pitchFamily="34" charset="0"/>
              <a:cs typeface="Times New Roman" panose="02020603050405020304" pitchFamily="18" charset="0"/>
            </a:endParaRPr>
          </a:p>
        </p:txBody>
      </p:sp>
      <p:sp>
        <p:nvSpPr>
          <p:cNvPr id="5" name="AutoShape 9"/>
          <p:cNvSpPr>
            <a:spLocks noChangeArrowheads="1"/>
          </p:cNvSpPr>
          <p:nvPr/>
        </p:nvSpPr>
        <p:spPr bwMode="auto">
          <a:xfrm>
            <a:off x="899592" y="4291731"/>
            <a:ext cx="7993583" cy="1729557"/>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altLang="es-MX" sz="1600" b="1" dirty="0"/>
          </a:p>
          <a:p>
            <a:endParaRPr lang="es-MX" altLang="es-MX" sz="1600" b="1" dirty="0"/>
          </a:p>
          <a:p>
            <a:br>
              <a:rPr lang="es-MX" sz="1600" dirty="0"/>
            </a:br>
            <a:endParaRPr lang="es-MX" altLang="es-MX" sz="1600" dirty="0">
              <a:ea typeface="Calibri" panose="020F0502020204030204" pitchFamily="34" charset="0"/>
              <a:cs typeface="Times New Roman" panose="02020603050405020304" pitchFamily="18" charset="0"/>
            </a:endParaRPr>
          </a:p>
        </p:txBody>
      </p:sp>
      <p:sp>
        <p:nvSpPr>
          <p:cNvPr id="2" name="Rectángulo 1"/>
          <p:cNvSpPr/>
          <p:nvPr/>
        </p:nvSpPr>
        <p:spPr>
          <a:xfrm>
            <a:off x="1043608" y="4322982"/>
            <a:ext cx="7488832" cy="1477328"/>
          </a:xfrm>
          <a:prstGeom prst="rect">
            <a:avLst/>
          </a:prstGeom>
        </p:spPr>
        <p:txBody>
          <a:bodyPr wrap="square">
            <a:spAutoFit/>
          </a:bodyPr>
          <a:lstStyle/>
          <a:p>
            <a:r>
              <a:rPr lang="es-MX" altLang="es-MX" b="1" dirty="0"/>
              <a:t>Lunes 24 de enero</a:t>
            </a:r>
          </a:p>
          <a:p>
            <a:r>
              <a:rPr lang="es-MX" altLang="es-MX" dirty="0"/>
              <a:t>El Comisionado Presidente del ICAI, Luis González Briseño estuvo como invitado en el programa de radio y televisión del Instituto Electoral del Coahuila “La Urna”. En el habló del derecho a la privacidad y la protección de datos personales.</a:t>
            </a:r>
          </a:p>
        </p:txBody>
      </p:sp>
      <p:sp>
        <p:nvSpPr>
          <p:cNvPr id="6" name="Rectángulo 5"/>
          <p:cNvSpPr/>
          <p:nvPr/>
        </p:nvSpPr>
        <p:spPr>
          <a:xfrm>
            <a:off x="1043608" y="2420888"/>
            <a:ext cx="7488832" cy="923330"/>
          </a:xfrm>
          <a:prstGeom prst="rect">
            <a:avLst/>
          </a:prstGeom>
        </p:spPr>
        <p:txBody>
          <a:bodyPr wrap="square">
            <a:spAutoFit/>
          </a:bodyPr>
          <a:lstStyle/>
          <a:p>
            <a:r>
              <a:rPr lang="es-MX" b="1" dirty="0"/>
              <a:t>Miércoles 19 de enero </a:t>
            </a:r>
          </a:p>
          <a:p>
            <a:r>
              <a:rPr lang="es-MX" dirty="0"/>
              <a:t>Se llevó a cabo, de manera virtual, la sesión Ordinaria 207 del Consejo General del ICAI.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148263" y="188913"/>
            <a:ext cx="377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enero 2022</a:t>
            </a:r>
          </a:p>
        </p:txBody>
      </p:sp>
      <p:sp>
        <p:nvSpPr>
          <p:cNvPr id="11267" name="AutoShape 9"/>
          <p:cNvSpPr>
            <a:spLocks noChangeArrowheads="1"/>
          </p:cNvSpPr>
          <p:nvPr/>
        </p:nvSpPr>
        <p:spPr bwMode="auto">
          <a:xfrm>
            <a:off x="978371" y="1700808"/>
            <a:ext cx="7921625" cy="194421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Jueves 27 de enero</a:t>
            </a:r>
          </a:p>
          <a:p>
            <a:r>
              <a:rPr lang="es-MX" altLang="es-MX" sz="1600" dirty="0"/>
              <a:t>En un evento virtual, autoridades a nivel nacional, estatal y local se reunieron para atestiguar y firmar la instalación de la red local de socialización del Plan DAI en Coahuila.</a:t>
            </a:r>
          </a:p>
          <a:p>
            <a:r>
              <a:rPr lang="es-MX" altLang="es-MX" sz="1600" dirty="0"/>
              <a:t>Así y gracias al derecho a la información, los coahuilenses tendrán herramientas para tomar decisiones importantes en favor de la sociedad.</a:t>
            </a:r>
          </a:p>
        </p:txBody>
      </p:sp>
      <p:sp>
        <p:nvSpPr>
          <p:cNvPr id="11268" name="AutoShape 9"/>
          <p:cNvSpPr>
            <a:spLocks noChangeArrowheads="1"/>
          </p:cNvSpPr>
          <p:nvPr/>
        </p:nvSpPr>
        <p:spPr bwMode="auto">
          <a:xfrm>
            <a:off x="1013521" y="4000724"/>
            <a:ext cx="7914580" cy="2380603"/>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endParaRPr lang="es-MX" sz="1600" b="1" dirty="0"/>
          </a:p>
          <a:p>
            <a:r>
              <a:rPr lang="es-MX" sz="1600" b="1" dirty="0"/>
              <a:t>Jueves 27 de enero</a:t>
            </a:r>
          </a:p>
          <a:p>
            <a:r>
              <a:rPr lang="es-MX" sz="1600" dirty="0"/>
              <a:t>El Comisionado Presidente del ICAI, Luis González Briseño y la Comisionada Bertha Icela Mata Ortiz entregaron al Presidente de la Junta de Gobierno del Congreso del Estado de Coahuila de Zaragoza, Eduardo Olmos, el 17 Informe de actividades 2021 del Instituto Coahuilense de Acceso a la Información Pública.</a:t>
            </a:r>
          </a:p>
          <a:p>
            <a:endParaRPr lang="es-MX" altLang="es-MX" sz="1600" dirty="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5148263" y="188913"/>
            <a:ext cx="377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ctr" eaLnBrk="1" hangingPunct="1"/>
            <a:r>
              <a:rPr lang="es-MX" altLang="es-MX" sz="2000" dirty="0"/>
              <a:t>Actividades enero 2022</a:t>
            </a:r>
          </a:p>
        </p:txBody>
      </p:sp>
      <p:sp>
        <p:nvSpPr>
          <p:cNvPr id="12293" name="AutoShape 9"/>
          <p:cNvSpPr>
            <a:spLocks noChangeArrowheads="1"/>
          </p:cNvSpPr>
          <p:nvPr/>
        </p:nvSpPr>
        <p:spPr bwMode="auto">
          <a:xfrm>
            <a:off x="908835" y="4077072"/>
            <a:ext cx="7921625" cy="216024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altLang="es-MX" sz="1600" b="1" dirty="0"/>
              <a:t>Viernes 28 de enero </a:t>
            </a:r>
          </a:p>
          <a:p>
            <a:r>
              <a:rPr lang="es-MX" altLang="es-MX" sz="1600" dirty="0"/>
              <a:t>En el marco de la conmemoración del Día Internacional de la Protección de Datos Personales, se realizó la conferencia virtual: “</a:t>
            </a:r>
            <a:r>
              <a:rPr lang="es-MX" altLang="es-MX" sz="1600" dirty="0" err="1"/>
              <a:t>Compliance</a:t>
            </a:r>
            <a:r>
              <a:rPr lang="es-MX" altLang="es-MX" sz="1600" dirty="0"/>
              <a:t> en Materia de Protección de Datos Personales” a cargo del Comisionado del ICAI, Francisco Javier Diez de Urdanivia del Valle.</a:t>
            </a:r>
          </a:p>
        </p:txBody>
      </p:sp>
      <p:sp>
        <p:nvSpPr>
          <p:cNvPr id="7" name="AutoShape 9"/>
          <p:cNvSpPr>
            <a:spLocks noChangeArrowheads="1"/>
          </p:cNvSpPr>
          <p:nvPr/>
        </p:nvSpPr>
        <p:spPr bwMode="auto">
          <a:xfrm>
            <a:off x="908836" y="1916832"/>
            <a:ext cx="7921625" cy="1512887"/>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pPr algn="just"/>
            <a:r>
              <a:rPr lang="es-MX" altLang="es-MX" sz="1600" b="1" dirty="0"/>
              <a:t>Miércoles 8 de septiembre </a:t>
            </a:r>
          </a:p>
          <a:p>
            <a:pPr algn="just"/>
            <a:r>
              <a:rPr lang="es-MX" altLang="es-MX" sz="1600" dirty="0"/>
              <a:t>Se realizó la primera mesa del Observatorio Internacional de Derechos Humanos que tuvo como tema: La Publicación y Difusión de las Tesis Aisladas y Jurisprudencias, a cargo de </a:t>
            </a:r>
            <a:r>
              <a:rPr lang="es-MX" altLang="es-MX" sz="1600" dirty="0" err="1"/>
              <a:t>Jafia</a:t>
            </a:r>
            <a:r>
              <a:rPr lang="es-MX" altLang="es-MX" sz="1600" dirty="0"/>
              <a:t> Pacheco Valtierra y Luis </a:t>
            </a:r>
            <a:r>
              <a:rPr lang="es-MX" altLang="es-MX" sz="1600" dirty="0" err="1"/>
              <a:t>Pomed</a:t>
            </a:r>
            <a:r>
              <a:rPr lang="es-MX" altLang="es-MX" sz="1600" dirty="0"/>
              <a:t> Sánchez, Letrado Jefe del servicio de Doctrina Constitucional. </a:t>
            </a:r>
          </a:p>
          <a:p>
            <a:pPr algn="just"/>
            <a:r>
              <a:rPr lang="es-MX" altLang="es-MX" sz="1600" dirty="0"/>
              <a:t>Laurence Patín, fue quien moderó.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9"/>
          <p:cNvSpPr>
            <a:spLocks noChangeArrowheads="1"/>
          </p:cNvSpPr>
          <p:nvPr/>
        </p:nvSpPr>
        <p:spPr bwMode="auto">
          <a:xfrm>
            <a:off x="899592" y="2708920"/>
            <a:ext cx="7914010" cy="194421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anchor="ctr"/>
          <a:lstStyle>
            <a:lvl1pPr>
              <a:defRPr>
                <a:solidFill>
                  <a:schemeClr val="tx1"/>
                </a:solidFill>
                <a:latin typeface="Century Gothic" panose="020B0502020202020204" pitchFamily="34" charset="0"/>
                <a:ea typeface="MS PGothic" panose="020B0600070205080204" pitchFamily="34" charset="-128"/>
              </a:defRPr>
            </a:lvl1pPr>
            <a:lvl2pPr marL="742950" indent="-285750">
              <a:defRPr>
                <a:solidFill>
                  <a:schemeClr val="tx1"/>
                </a:solidFill>
                <a:latin typeface="Century Gothic" panose="020B0502020202020204" pitchFamily="34" charset="0"/>
                <a:ea typeface="MS PGothic" panose="020B0600070205080204" pitchFamily="34" charset="-128"/>
              </a:defRPr>
            </a:lvl2pPr>
            <a:lvl3pPr marL="1143000" indent="-228600">
              <a:defRPr>
                <a:solidFill>
                  <a:schemeClr val="tx1"/>
                </a:solidFill>
                <a:latin typeface="Century Gothic" panose="020B0502020202020204" pitchFamily="34" charset="0"/>
                <a:ea typeface="MS PGothic" panose="020B0600070205080204" pitchFamily="34" charset="-128"/>
              </a:defRPr>
            </a:lvl3pPr>
            <a:lvl4pPr marL="1600200" indent="-228600">
              <a:defRPr>
                <a:solidFill>
                  <a:schemeClr val="tx1"/>
                </a:solidFill>
                <a:latin typeface="Century Gothic" panose="020B0502020202020204" pitchFamily="34" charset="0"/>
                <a:ea typeface="MS PGothic" panose="020B0600070205080204" pitchFamily="34" charset="-128"/>
              </a:defRPr>
            </a:lvl4pPr>
            <a:lvl5pPr marL="2057400" indent="-228600">
              <a:defRPr>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entury Gothic" panose="020B0502020202020204" pitchFamily="34" charset="0"/>
                <a:ea typeface="MS PGothic" panose="020B0600070205080204" pitchFamily="34" charset="-128"/>
              </a:defRPr>
            </a:lvl9pPr>
          </a:lstStyle>
          <a:p>
            <a:r>
              <a:rPr lang="es-MX" sz="1600" b="1" dirty="0"/>
              <a:t>Lunes 31 de enero</a:t>
            </a:r>
          </a:p>
          <a:p>
            <a:r>
              <a:rPr lang="es-MX" sz="1600" dirty="0"/>
              <a:t>De manera híbrida, se lleva realizó la nonagésima primera (91) Sesión Extraordinaria del Consejo General del Instituto Coahuilense de Acceso a la Información Pública (ICAI), el Comisionado Presidente, Luis González Briseño presidió la sesión desde el ICAI, Comisionados, Director General y Secretario</a:t>
            </a:r>
          </a:p>
          <a:p>
            <a:r>
              <a:rPr lang="es-MX" altLang="es-MX" sz="1600" dirty="0"/>
              <a:t>Técnico se conectaron virtualmente.</a:t>
            </a:r>
          </a:p>
        </p:txBody>
      </p:sp>
      <p:sp>
        <p:nvSpPr>
          <p:cNvPr id="2" name="Rectángulo 1"/>
          <p:cNvSpPr/>
          <p:nvPr/>
        </p:nvSpPr>
        <p:spPr>
          <a:xfrm>
            <a:off x="5919189" y="476672"/>
            <a:ext cx="2823209" cy="369332"/>
          </a:xfrm>
          <a:prstGeom prst="rect">
            <a:avLst/>
          </a:prstGeom>
        </p:spPr>
        <p:txBody>
          <a:bodyPr wrap="none">
            <a:spAutoFit/>
          </a:bodyPr>
          <a:lstStyle/>
          <a:p>
            <a:pPr algn="ctr" eaLnBrk="1" hangingPunct="1"/>
            <a:r>
              <a:rPr lang="es-MX" altLang="es-MX" dirty="0"/>
              <a:t>Actividades enero 2022</a:t>
            </a:r>
          </a:p>
        </p:txBody>
      </p:sp>
    </p:spTree>
    <p:extLst>
      <p:ext uri="{BB962C8B-B14F-4D97-AF65-F5344CB8AC3E}">
        <p14:creationId xmlns:p14="http://schemas.microsoft.com/office/powerpoint/2010/main" val="531931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BITACORA ENERO 2021</Template>
  <TotalTime>1420</TotalTime>
  <Words>459</Words>
  <Application>Microsoft Office PowerPoint</Application>
  <PresentationFormat>Presentación en pantalla (4:3)</PresentationFormat>
  <Paragraphs>33</Paragraphs>
  <Slides>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Century Gothic</vt:lpstr>
      <vt:lpstr>Corbel</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150</cp:revision>
  <cp:lastPrinted>2018-04-04T14:42:01Z</cp:lastPrinted>
  <dcterms:created xsi:type="dcterms:W3CDTF">2021-03-23T20:23:42Z</dcterms:created>
  <dcterms:modified xsi:type="dcterms:W3CDTF">2022-02-08T21:31:36Z</dcterms:modified>
</cp:coreProperties>
</file>