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0"/>
  </p:notesMasterIdLst>
  <p:sldIdLst>
    <p:sldId id="256" r:id="rId2"/>
    <p:sldId id="258" r:id="rId3"/>
    <p:sldId id="259" r:id="rId4"/>
    <p:sldId id="260" r:id="rId5"/>
    <p:sldId id="261" r:id="rId6"/>
    <p:sldId id="262" r:id="rId7"/>
    <p:sldId id="263" r:id="rId8"/>
    <p:sldId id="265" r:id="rId9"/>
  </p:sldIdLst>
  <p:sldSz cx="9144000" cy="6858000" type="screen4x3"/>
  <p:notesSz cx="7010400" cy="9296400"/>
  <p:embeddedFontLst>
    <p:embeddedFont>
      <p:font typeface="Century Gothic" panose="020B0502020202020204" pitchFamily="34" charset="0"/>
      <p:regular r:id="rId11"/>
      <p:bold r:id="rId12"/>
      <p:italic r:id="rId13"/>
      <p:boldItalic r:id="rId14"/>
    </p:embeddedFont>
    <p:embeddedFont>
      <p:font typeface="Corbel" panose="020B0503020204020204" pitchFamily="34"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2" roundtripDataSignature="AMtx7mggmlmxMPgGUIPE2bRGsPT3938nt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144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26"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5.fntdata"/><Relationship Id="rId23" Type="http://schemas.openxmlformats.org/officeDocument/2006/relationships/presProps" Target="pres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6888" cy="465138"/>
          </a:xfrm>
          <a:prstGeom prst="rect">
            <a:avLst/>
          </a:prstGeom>
          <a:noFill/>
          <a:ln>
            <a:noFill/>
          </a:ln>
        </p:spPr>
        <p:txBody>
          <a:bodyPr spcFirstLastPara="1" wrap="square" lIns="93175" tIns="46575" rIns="93175" bIns="46575"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4" name="Google Shape;4;n"/>
          <p:cNvSpPr txBox="1">
            <a:spLocks noGrp="1"/>
          </p:cNvSpPr>
          <p:nvPr>
            <p:ph type="dt" idx="10"/>
          </p:nvPr>
        </p:nvSpPr>
        <p:spPr>
          <a:xfrm>
            <a:off x="3971925" y="0"/>
            <a:ext cx="3036888" cy="465138"/>
          </a:xfrm>
          <a:prstGeom prst="rect">
            <a:avLst/>
          </a:prstGeom>
          <a:noFill/>
          <a:ln>
            <a:noFill/>
          </a:ln>
        </p:spPr>
        <p:txBody>
          <a:bodyPr spcFirstLastPara="1" wrap="square" lIns="93175" tIns="46575" rIns="93175" bIns="46575"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5" name="Google Shape;5;n"/>
          <p:cNvSpPr>
            <a:spLocks noGrp="1" noRot="1" noChangeAspect="1"/>
          </p:cNvSpPr>
          <p:nvPr>
            <p:ph type="sldImg" idx="3"/>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701675" y="4416425"/>
            <a:ext cx="5607050" cy="4183063"/>
          </a:xfrm>
          <a:prstGeom prst="rect">
            <a:avLst/>
          </a:prstGeom>
          <a:noFill/>
          <a:ln>
            <a:noFill/>
          </a:ln>
        </p:spPr>
        <p:txBody>
          <a:bodyPr spcFirstLastPara="1" wrap="square" lIns="93175" tIns="46575" rIns="93175" bIns="4657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675"/>
            <a:ext cx="3036888" cy="465138"/>
          </a:xfrm>
          <a:prstGeom prst="rect">
            <a:avLst/>
          </a:prstGeom>
          <a:noFill/>
          <a:ln>
            <a:noFill/>
          </a:ln>
        </p:spPr>
        <p:txBody>
          <a:bodyPr spcFirstLastPara="1" wrap="square" lIns="93175" tIns="46575" rIns="93175" bIns="46575"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8" name="Google Shape;8;n"/>
          <p:cNvSpPr txBox="1">
            <a:spLocks noGrp="1"/>
          </p:cNvSpPr>
          <p:nvPr>
            <p:ph type="sldNum" idx="12"/>
          </p:nvPr>
        </p:nvSpPr>
        <p:spPr>
          <a:xfrm>
            <a:off x="3971925" y="8829675"/>
            <a:ext cx="3036888" cy="465138"/>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s-MX" sz="1200" b="0" i="0" u="none" strike="noStrike" cap="none">
                <a:solidFill>
                  <a:schemeClr val="dk1"/>
                </a:solidFill>
                <a:latin typeface="Arial"/>
                <a:ea typeface="Arial"/>
                <a:cs typeface="Arial"/>
                <a:sym typeface="Arial"/>
              </a:rPr>
              <a:t>‹Nº›</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notes"/>
          <p:cNvSpPr txBox="1"/>
          <p:nvPr/>
        </p:nvSpPr>
        <p:spPr>
          <a:xfrm>
            <a:off x="3971925" y="8829675"/>
            <a:ext cx="3036888" cy="465138"/>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s-MX" sz="1200">
                <a:solidFill>
                  <a:schemeClr val="dk1"/>
                </a:solidFill>
                <a:latin typeface="Arial"/>
                <a:ea typeface="Arial"/>
                <a:cs typeface="Arial"/>
                <a:sym typeface="Arial"/>
              </a:rPr>
              <a:t>1</a:t>
            </a:fld>
            <a:endParaRPr sz="1200">
              <a:solidFill>
                <a:schemeClr val="dk1"/>
              </a:solidFill>
              <a:latin typeface="Arial"/>
              <a:ea typeface="Arial"/>
              <a:cs typeface="Arial"/>
              <a:sym typeface="Arial"/>
            </a:endParaRPr>
          </a:p>
        </p:txBody>
      </p:sp>
      <p:sp>
        <p:nvSpPr>
          <p:cNvPr id="146" name="Google Shape;146;p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47" name="Google Shape;147;p1:notes"/>
          <p:cNvSpPr txBox="1">
            <a:spLocks noGrp="1"/>
          </p:cNvSpPr>
          <p:nvPr>
            <p:ph type="body" idx="1"/>
          </p:nvPr>
        </p:nvSpPr>
        <p:spPr>
          <a:xfrm>
            <a:off x="701675" y="4416425"/>
            <a:ext cx="5607050" cy="4183063"/>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3:notes"/>
          <p:cNvSpPr txBox="1">
            <a:spLocks noGrp="1"/>
          </p:cNvSpPr>
          <p:nvPr>
            <p:ph type="body" idx="1"/>
          </p:nvPr>
        </p:nvSpPr>
        <p:spPr>
          <a:xfrm>
            <a:off x="701675" y="4416425"/>
            <a:ext cx="5607050" cy="4183063"/>
          </a:xfrm>
          <a:prstGeom prst="rect">
            <a:avLst/>
          </a:prstGeom>
        </p:spPr>
        <p:txBody>
          <a:bodyPr spcFirstLastPara="1" wrap="square" lIns="93175" tIns="46575" rIns="93175" bIns="46575" anchor="t" anchorCtr="0">
            <a:noAutofit/>
          </a:bodyPr>
          <a:lstStyle/>
          <a:p>
            <a:pPr marL="0" lvl="0" indent="0" algn="l" rtl="0">
              <a:spcBef>
                <a:spcPts val="360"/>
              </a:spcBef>
              <a:spcAft>
                <a:spcPts val="0"/>
              </a:spcAft>
              <a:buNone/>
            </a:pPr>
            <a:endParaRPr/>
          </a:p>
        </p:txBody>
      </p:sp>
      <p:sp>
        <p:nvSpPr>
          <p:cNvPr id="165" name="Google Shape;165;p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4:notes"/>
          <p:cNvSpPr txBox="1">
            <a:spLocks noGrp="1"/>
          </p:cNvSpPr>
          <p:nvPr>
            <p:ph type="body" idx="1"/>
          </p:nvPr>
        </p:nvSpPr>
        <p:spPr>
          <a:xfrm>
            <a:off x="701675" y="4416425"/>
            <a:ext cx="5607050" cy="4183063"/>
          </a:xfrm>
          <a:prstGeom prst="rect">
            <a:avLst/>
          </a:prstGeom>
        </p:spPr>
        <p:txBody>
          <a:bodyPr spcFirstLastPara="1" wrap="square" lIns="93175" tIns="46575" rIns="93175" bIns="46575" anchor="t" anchorCtr="0">
            <a:noAutofit/>
          </a:bodyPr>
          <a:lstStyle/>
          <a:p>
            <a:pPr marL="0" lvl="0" indent="0" algn="l" rtl="0">
              <a:spcBef>
                <a:spcPts val="360"/>
              </a:spcBef>
              <a:spcAft>
                <a:spcPts val="0"/>
              </a:spcAft>
              <a:buNone/>
            </a:pPr>
            <a:endParaRPr/>
          </a:p>
        </p:txBody>
      </p:sp>
      <p:sp>
        <p:nvSpPr>
          <p:cNvPr id="174" name="Google Shape;174;p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5:notes"/>
          <p:cNvSpPr txBox="1">
            <a:spLocks noGrp="1"/>
          </p:cNvSpPr>
          <p:nvPr>
            <p:ph type="body" idx="1"/>
          </p:nvPr>
        </p:nvSpPr>
        <p:spPr>
          <a:xfrm>
            <a:off x="701675" y="4416425"/>
            <a:ext cx="5607050" cy="4183063"/>
          </a:xfrm>
          <a:prstGeom prst="rect">
            <a:avLst/>
          </a:prstGeom>
        </p:spPr>
        <p:txBody>
          <a:bodyPr spcFirstLastPara="1" wrap="square" lIns="93175" tIns="46575" rIns="93175" bIns="46575" anchor="t" anchorCtr="0">
            <a:noAutofit/>
          </a:bodyPr>
          <a:lstStyle/>
          <a:p>
            <a:pPr marL="0" lvl="0" indent="0" algn="l" rtl="0">
              <a:spcBef>
                <a:spcPts val="360"/>
              </a:spcBef>
              <a:spcAft>
                <a:spcPts val="0"/>
              </a:spcAft>
              <a:buNone/>
            </a:pPr>
            <a:endParaRPr/>
          </a:p>
        </p:txBody>
      </p:sp>
      <p:sp>
        <p:nvSpPr>
          <p:cNvPr id="181" name="Google Shape;181;p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6:notes"/>
          <p:cNvSpPr txBox="1">
            <a:spLocks noGrp="1"/>
          </p:cNvSpPr>
          <p:nvPr>
            <p:ph type="body" idx="1"/>
          </p:nvPr>
        </p:nvSpPr>
        <p:spPr>
          <a:xfrm>
            <a:off x="701675" y="4416425"/>
            <a:ext cx="5607050" cy="4183063"/>
          </a:xfrm>
          <a:prstGeom prst="rect">
            <a:avLst/>
          </a:prstGeom>
        </p:spPr>
        <p:txBody>
          <a:bodyPr spcFirstLastPara="1" wrap="square" lIns="93175" tIns="46575" rIns="93175" bIns="46575" anchor="t" anchorCtr="0">
            <a:noAutofit/>
          </a:bodyPr>
          <a:lstStyle/>
          <a:p>
            <a:pPr marL="0" lvl="0" indent="0" algn="l" rtl="0">
              <a:spcBef>
                <a:spcPts val="360"/>
              </a:spcBef>
              <a:spcAft>
                <a:spcPts val="0"/>
              </a:spcAft>
              <a:buNone/>
            </a:pPr>
            <a:endParaRPr/>
          </a:p>
        </p:txBody>
      </p:sp>
      <p:sp>
        <p:nvSpPr>
          <p:cNvPr id="188" name="Google Shape;188;p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1183ae55216_0_14:notes"/>
          <p:cNvSpPr txBox="1">
            <a:spLocks noGrp="1"/>
          </p:cNvSpPr>
          <p:nvPr>
            <p:ph type="body" idx="1"/>
          </p:nvPr>
        </p:nvSpPr>
        <p:spPr>
          <a:xfrm>
            <a:off x="701675" y="4416425"/>
            <a:ext cx="5607000" cy="4183200"/>
          </a:xfrm>
          <a:prstGeom prst="rect">
            <a:avLst/>
          </a:prstGeom>
        </p:spPr>
        <p:txBody>
          <a:bodyPr spcFirstLastPara="1" wrap="square" lIns="93175" tIns="46575" rIns="93175" bIns="46575" anchor="t" anchorCtr="0">
            <a:noAutofit/>
          </a:bodyPr>
          <a:lstStyle/>
          <a:p>
            <a:pPr marL="0" lvl="0" indent="0" algn="l" rtl="0">
              <a:spcBef>
                <a:spcPts val="360"/>
              </a:spcBef>
              <a:spcAft>
                <a:spcPts val="0"/>
              </a:spcAft>
              <a:buNone/>
            </a:pPr>
            <a:endParaRPr/>
          </a:p>
        </p:txBody>
      </p:sp>
      <p:sp>
        <p:nvSpPr>
          <p:cNvPr id="195" name="Google Shape;195;g1183ae55216_0_1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1183ae55216_0_23:notes"/>
          <p:cNvSpPr txBox="1">
            <a:spLocks noGrp="1"/>
          </p:cNvSpPr>
          <p:nvPr>
            <p:ph type="body" idx="1"/>
          </p:nvPr>
        </p:nvSpPr>
        <p:spPr>
          <a:xfrm>
            <a:off x="701675" y="4416425"/>
            <a:ext cx="5607000" cy="4183200"/>
          </a:xfrm>
          <a:prstGeom prst="rect">
            <a:avLst/>
          </a:prstGeom>
        </p:spPr>
        <p:txBody>
          <a:bodyPr spcFirstLastPara="1" wrap="square" lIns="93175" tIns="46575" rIns="93175" bIns="46575" anchor="t" anchorCtr="0">
            <a:noAutofit/>
          </a:bodyPr>
          <a:lstStyle/>
          <a:p>
            <a:pPr marL="0" lvl="0" indent="0" algn="l" rtl="0">
              <a:spcBef>
                <a:spcPts val="360"/>
              </a:spcBef>
              <a:spcAft>
                <a:spcPts val="0"/>
              </a:spcAft>
              <a:buNone/>
            </a:pPr>
            <a:endParaRPr/>
          </a:p>
        </p:txBody>
      </p:sp>
      <p:sp>
        <p:nvSpPr>
          <p:cNvPr id="202" name="Google Shape;202;g1183ae55216_0_2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22"/>
        <p:cNvGrpSpPr/>
        <p:nvPr/>
      </p:nvGrpSpPr>
      <p:grpSpPr>
        <a:xfrm>
          <a:off x="0" y="0"/>
          <a:ext cx="0" cy="0"/>
          <a:chOff x="0" y="0"/>
          <a:chExt cx="0" cy="0"/>
        </a:xfrm>
      </p:grpSpPr>
      <p:sp>
        <p:nvSpPr>
          <p:cNvPr id="23" name="Google Shape;23;p8"/>
          <p:cNvSpPr txBox="1">
            <a:spLocks noGrp="1"/>
          </p:cNvSpPr>
          <p:nvPr>
            <p:ph type="dt" idx="10"/>
          </p:nvPr>
        </p:nvSpPr>
        <p:spPr>
          <a:xfrm>
            <a:off x="7358063" y="6116638"/>
            <a:ext cx="858837"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8"/>
          <p:cNvSpPr txBox="1">
            <a:spLocks noGrp="1"/>
          </p:cNvSpPr>
          <p:nvPr>
            <p:ph type="ftr" idx="11"/>
          </p:nvPr>
        </p:nvSpPr>
        <p:spPr>
          <a:xfrm>
            <a:off x="1987550" y="6116638"/>
            <a:ext cx="531336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8"/>
          <p:cNvSpPr txBox="1">
            <a:spLocks noGrp="1"/>
          </p:cNvSpPr>
          <p:nvPr>
            <p:ph type="sldNum" idx="12"/>
          </p:nvPr>
        </p:nvSpPr>
        <p:spPr>
          <a:xfrm>
            <a:off x="8274050" y="6116638"/>
            <a:ext cx="41275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000">
                <a:solidFill>
                  <a:schemeClr val="dk1"/>
                </a:solidFill>
                <a:latin typeface="Corbel"/>
                <a:ea typeface="Corbel"/>
                <a:cs typeface="Corbel"/>
                <a:sym typeface="Corbel"/>
              </a:defRPr>
            </a:lvl1pPr>
            <a:lvl2pPr marL="0" marR="0" lvl="1" indent="0" algn="r">
              <a:spcBef>
                <a:spcPts val="0"/>
              </a:spcBef>
              <a:spcAft>
                <a:spcPts val="0"/>
              </a:spcAft>
              <a:buNone/>
              <a:defRPr sz="1000">
                <a:solidFill>
                  <a:schemeClr val="dk1"/>
                </a:solidFill>
                <a:latin typeface="Corbel"/>
                <a:ea typeface="Corbel"/>
                <a:cs typeface="Corbel"/>
                <a:sym typeface="Corbel"/>
              </a:defRPr>
            </a:lvl2pPr>
            <a:lvl3pPr marL="0" marR="0" lvl="2" indent="0" algn="r">
              <a:spcBef>
                <a:spcPts val="0"/>
              </a:spcBef>
              <a:spcAft>
                <a:spcPts val="0"/>
              </a:spcAft>
              <a:buNone/>
              <a:defRPr sz="1000">
                <a:solidFill>
                  <a:schemeClr val="dk1"/>
                </a:solidFill>
                <a:latin typeface="Corbel"/>
                <a:ea typeface="Corbel"/>
                <a:cs typeface="Corbel"/>
                <a:sym typeface="Corbel"/>
              </a:defRPr>
            </a:lvl3pPr>
            <a:lvl4pPr marL="0" marR="0" lvl="3" indent="0" algn="r">
              <a:spcBef>
                <a:spcPts val="0"/>
              </a:spcBef>
              <a:spcAft>
                <a:spcPts val="0"/>
              </a:spcAft>
              <a:buNone/>
              <a:defRPr sz="1000">
                <a:solidFill>
                  <a:schemeClr val="dk1"/>
                </a:solidFill>
                <a:latin typeface="Corbel"/>
                <a:ea typeface="Corbel"/>
                <a:cs typeface="Corbel"/>
                <a:sym typeface="Corbel"/>
              </a:defRPr>
            </a:lvl4pPr>
            <a:lvl5pPr marL="0" marR="0" lvl="4" indent="0" algn="r">
              <a:spcBef>
                <a:spcPts val="0"/>
              </a:spcBef>
              <a:spcAft>
                <a:spcPts val="0"/>
              </a:spcAft>
              <a:buNone/>
              <a:defRPr sz="1000">
                <a:solidFill>
                  <a:schemeClr val="dk1"/>
                </a:solidFill>
                <a:latin typeface="Corbel"/>
                <a:ea typeface="Corbel"/>
                <a:cs typeface="Corbel"/>
                <a:sym typeface="Corbel"/>
              </a:defRPr>
            </a:lvl5pPr>
            <a:lvl6pPr marL="0" marR="0" lvl="5" indent="0" algn="r">
              <a:spcBef>
                <a:spcPts val="0"/>
              </a:spcBef>
              <a:spcAft>
                <a:spcPts val="0"/>
              </a:spcAft>
              <a:buNone/>
              <a:defRPr sz="1000">
                <a:solidFill>
                  <a:schemeClr val="dk1"/>
                </a:solidFill>
                <a:latin typeface="Corbel"/>
                <a:ea typeface="Corbel"/>
                <a:cs typeface="Corbel"/>
                <a:sym typeface="Corbel"/>
              </a:defRPr>
            </a:lvl6pPr>
            <a:lvl7pPr marL="0" marR="0" lvl="6" indent="0" algn="r">
              <a:spcBef>
                <a:spcPts val="0"/>
              </a:spcBef>
              <a:spcAft>
                <a:spcPts val="0"/>
              </a:spcAft>
              <a:buNone/>
              <a:defRPr sz="1000">
                <a:solidFill>
                  <a:schemeClr val="dk1"/>
                </a:solidFill>
                <a:latin typeface="Corbel"/>
                <a:ea typeface="Corbel"/>
                <a:cs typeface="Corbel"/>
                <a:sym typeface="Corbel"/>
              </a:defRPr>
            </a:lvl7pPr>
            <a:lvl8pPr marL="0" marR="0" lvl="7" indent="0" algn="r">
              <a:spcBef>
                <a:spcPts val="0"/>
              </a:spcBef>
              <a:spcAft>
                <a:spcPts val="0"/>
              </a:spcAft>
              <a:buNone/>
              <a:defRPr sz="1000">
                <a:solidFill>
                  <a:schemeClr val="dk1"/>
                </a:solidFill>
                <a:latin typeface="Corbel"/>
                <a:ea typeface="Corbel"/>
                <a:cs typeface="Corbel"/>
                <a:sym typeface="Corbel"/>
              </a:defRPr>
            </a:lvl8pPr>
            <a:lvl9pPr marL="0" marR="0" lvl="8" indent="0" algn="r">
              <a:spcBef>
                <a:spcPts val="0"/>
              </a:spcBef>
              <a:spcAft>
                <a:spcPts val="0"/>
              </a:spcAft>
              <a:buNone/>
              <a:defRPr sz="100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Imagen panorámica con descripción">
  <p:cSld name="Imagen panorámica con descripción">
    <p:spTree>
      <p:nvGrpSpPr>
        <p:cNvPr id="1" name="Shape 88"/>
        <p:cNvGrpSpPr/>
        <p:nvPr/>
      </p:nvGrpSpPr>
      <p:grpSpPr>
        <a:xfrm>
          <a:off x="0" y="0"/>
          <a:ext cx="0" cy="0"/>
          <a:chOff x="0" y="0"/>
          <a:chExt cx="0" cy="0"/>
        </a:xfrm>
      </p:grpSpPr>
      <p:sp>
        <p:nvSpPr>
          <p:cNvPr id="89" name="Google Shape;89;p17"/>
          <p:cNvSpPr txBox="1">
            <a:spLocks noGrp="1"/>
          </p:cNvSpPr>
          <p:nvPr>
            <p:ph type="title"/>
          </p:nvPr>
        </p:nvSpPr>
        <p:spPr>
          <a:xfrm>
            <a:off x="1113523" y="4732865"/>
            <a:ext cx="7515991" cy="566738"/>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SzPts val="1400"/>
              <a:buNone/>
              <a:defRPr sz="2400" b="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17"/>
          <p:cNvSpPr>
            <a:spLocks noGrp="1"/>
          </p:cNvSpPr>
          <p:nvPr>
            <p:ph type="pic" idx="2"/>
          </p:nvPr>
        </p:nvSpPr>
        <p:spPr>
          <a:xfrm>
            <a:off x="1789975" y="932112"/>
            <a:ext cx="6171065" cy="3164976"/>
          </a:xfrm>
          <a:prstGeom prst="roundRect">
            <a:avLst>
              <a:gd name="adj" fmla="val 4380"/>
            </a:avLst>
          </a:prstGeom>
          <a:noFill/>
          <a:ln w="38100" cap="flat" cmpd="sng">
            <a:solidFill>
              <a:schemeClr val="lt2"/>
            </a:solidFill>
            <a:prstDash val="solid"/>
            <a:round/>
            <a:headEnd type="none" w="sm" len="sm"/>
            <a:tailEnd type="none" w="sm" len="sm"/>
          </a:ln>
        </p:spPr>
      </p:sp>
      <p:sp>
        <p:nvSpPr>
          <p:cNvPr id="91" name="Google Shape;91;p17"/>
          <p:cNvSpPr txBox="1">
            <a:spLocks noGrp="1"/>
          </p:cNvSpPr>
          <p:nvPr>
            <p:ph type="body" idx="1"/>
          </p:nvPr>
        </p:nvSpPr>
        <p:spPr>
          <a:xfrm>
            <a:off x="1113523" y="5299603"/>
            <a:ext cx="7515991" cy="493712"/>
          </a:xfrm>
          <a:prstGeom prst="rect">
            <a:avLst/>
          </a:prstGeom>
          <a:noFill/>
          <a:ln>
            <a:noFill/>
          </a:ln>
        </p:spPr>
        <p:txBody>
          <a:bodyPr spcFirstLastPara="1" wrap="square" lIns="91425" tIns="45700" rIns="91425" bIns="45700" anchor="ctr" anchorCtr="0">
            <a:normAutofit/>
          </a:bodyPr>
          <a:lstStyle>
            <a:lvl1pPr marL="457200" lvl="0" indent="-228600" algn="ctr">
              <a:spcBef>
                <a:spcPts val="280"/>
              </a:spcBef>
              <a:spcAft>
                <a:spcPts val="0"/>
              </a:spcAft>
              <a:buSzPts val="2030"/>
              <a:buNone/>
              <a:defRPr sz="1400"/>
            </a:lvl1pPr>
            <a:lvl2pPr marL="914400" lvl="1" indent="-228600" algn="l">
              <a:spcBef>
                <a:spcPts val="600"/>
              </a:spcBef>
              <a:spcAft>
                <a:spcPts val="0"/>
              </a:spcAft>
              <a:buSzPts val="1740"/>
              <a:buNone/>
              <a:defRPr sz="1200"/>
            </a:lvl2pPr>
            <a:lvl3pPr marL="1371600" lvl="2" indent="-228600" algn="l">
              <a:spcBef>
                <a:spcPts val="600"/>
              </a:spcBef>
              <a:spcAft>
                <a:spcPts val="0"/>
              </a:spcAft>
              <a:buSzPts val="1450"/>
              <a:buNone/>
              <a:defRPr sz="1000"/>
            </a:lvl3pPr>
            <a:lvl4pPr marL="1828800" lvl="3" indent="-228600" algn="l">
              <a:spcBef>
                <a:spcPts val="600"/>
              </a:spcBef>
              <a:spcAft>
                <a:spcPts val="0"/>
              </a:spcAft>
              <a:buSzPts val="1305"/>
              <a:buNone/>
              <a:defRPr sz="900"/>
            </a:lvl4pPr>
            <a:lvl5pPr marL="2286000" lvl="4" indent="-228600" algn="l">
              <a:spcBef>
                <a:spcPts val="600"/>
              </a:spcBef>
              <a:spcAft>
                <a:spcPts val="0"/>
              </a:spcAft>
              <a:buSzPts val="1305"/>
              <a:buNone/>
              <a:defRPr sz="900"/>
            </a:lvl5pPr>
            <a:lvl6pPr marL="2743200" lvl="5" indent="-228600" algn="l">
              <a:spcBef>
                <a:spcPts val="600"/>
              </a:spcBef>
              <a:spcAft>
                <a:spcPts val="0"/>
              </a:spcAft>
              <a:buSzPts val="1305"/>
              <a:buNone/>
              <a:defRPr sz="900"/>
            </a:lvl6pPr>
            <a:lvl7pPr marL="3200400" lvl="6" indent="-228600" algn="l">
              <a:spcBef>
                <a:spcPts val="600"/>
              </a:spcBef>
              <a:spcAft>
                <a:spcPts val="0"/>
              </a:spcAft>
              <a:buSzPts val="1305"/>
              <a:buNone/>
              <a:defRPr sz="900"/>
            </a:lvl7pPr>
            <a:lvl8pPr marL="3657600" lvl="7" indent="-228600" algn="l">
              <a:spcBef>
                <a:spcPts val="600"/>
              </a:spcBef>
              <a:spcAft>
                <a:spcPts val="0"/>
              </a:spcAft>
              <a:buSzPts val="1305"/>
              <a:buNone/>
              <a:defRPr sz="900"/>
            </a:lvl8pPr>
            <a:lvl9pPr marL="4114800" lvl="8" indent="-228600" algn="l">
              <a:spcBef>
                <a:spcPts val="600"/>
              </a:spcBef>
              <a:spcAft>
                <a:spcPts val="600"/>
              </a:spcAft>
              <a:buSzPts val="1305"/>
              <a:buNone/>
              <a:defRPr sz="900"/>
            </a:lvl9pPr>
          </a:lstStyle>
          <a:p>
            <a:endParaRPr/>
          </a:p>
        </p:txBody>
      </p:sp>
      <p:sp>
        <p:nvSpPr>
          <p:cNvPr id="92" name="Google Shape;92;p17"/>
          <p:cNvSpPr txBox="1">
            <a:spLocks noGrp="1"/>
          </p:cNvSpPr>
          <p:nvPr>
            <p:ph type="dt" idx="10"/>
          </p:nvPr>
        </p:nvSpPr>
        <p:spPr>
          <a:xfrm>
            <a:off x="7358063" y="6116638"/>
            <a:ext cx="858837"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17"/>
          <p:cNvSpPr txBox="1">
            <a:spLocks noGrp="1"/>
          </p:cNvSpPr>
          <p:nvPr>
            <p:ph type="ftr" idx="11"/>
          </p:nvPr>
        </p:nvSpPr>
        <p:spPr>
          <a:xfrm>
            <a:off x="1987550" y="6116638"/>
            <a:ext cx="531336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17"/>
          <p:cNvSpPr txBox="1">
            <a:spLocks noGrp="1"/>
          </p:cNvSpPr>
          <p:nvPr>
            <p:ph type="sldNum" idx="12"/>
          </p:nvPr>
        </p:nvSpPr>
        <p:spPr>
          <a:xfrm>
            <a:off x="8274050" y="6116638"/>
            <a:ext cx="41275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000">
                <a:solidFill>
                  <a:schemeClr val="dk1"/>
                </a:solidFill>
                <a:latin typeface="Corbel"/>
                <a:ea typeface="Corbel"/>
                <a:cs typeface="Corbel"/>
                <a:sym typeface="Corbel"/>
              </a:defRPr>
            </a:lvl1pPr>
            <a:lvl2pPr marL="0" marR="0" lvl="1" indent="0" algn="r">
              <a:spcBef>
                <a:spcPts val="0"/>
              </a:spcBef>
              <a:spcAft>
                <a:spcPts val="0"/>
              </a:spcAft>
              <a:buNone/>
              <a:defRPr sz="1000">
                <a:solidFill>
                  <a:schemeClr val="dk1"/>
                </a:solidFill>
                <a:latin typeface="Corbel"/>
                <a:ea typeface="Corbel"/>
                <a:cs typeface="Corbel"/>
                <a:sym typeface="Corbel"/>
              </a:defRPr>
            </a:lvl2pPr>
            <a:lvl3pPr marL="0" marR="0" lvl="2" indent="0" algn="r">
              <a:spcBef>
                <a:spcPts val="0"/>
              </a:spcBef>
              <a:spcAft>
                <a:spcPts val="0"/>
              </a:spcAft>
              <a:buNone/>
              <a:defRPr sz="1000">
                <a:solidFill>
                  <a:schemeClr val="dk1"/>
                </a:solidFill>
                <a:latin typeface="Corbel"/>
                <a:ea typeface="Corbel"/>
                <a:cs typeface="Corbel"/>
                <a:sym typeface="Corbel"/>
              </a:defRPr>
            </a:lvl3pPr>
            <a:lvl4pPr marL="0" marR="0" lvl="3" indent="0" algn="r">
              <a:spcBef>
                <a:spcPts val="0"/>
              </a:spcBef>
              <a:spcAft>
                <a:spcPts val="0"/>
              </a:spcAft>
              <a:buNone/>
              <a:defRPr sz="1000">
                <a:solidFill>
                  <a:schemeClr val="dk1"/>
                </a:solidFill>
                <a:latin typeface="Corbel"/>
                <a:ea typeface="Corbel"/>
                <a:cs typeface="Corbel"/>
                <a:sym typeface="Corbel"/>
              </a:defRPr>
            </a:lvl4pPr>
            <a:lvl5pPr marL="0" marR="0" lvl="4" indent="0" algn="r">
              <a:spcBef>
                <a:spcPts val="0"/>
              </a:spcBef>
              <a:spcAft>
                <a:spcPts val="0"/>
              </a:spcAft>
              <a:buNone/>
              <a:defRPr sz="1000">
                <a:solidFill>
                  <a:schemeClr val="dk1"/>
                </a:solidFill>
                <a:latin typeface="Corbel"/>
                <a:ea typeface="Corbel"/>
                <a:cs typeface="Corbel"/>
                <a:sym typeface="Corbel"/>
              </a:defRPr>
            </a:lvl5pPr>
            <a:lvl6pPr marL="0" marR="0" lvl="5" indent="0" algn="r">
              <a:spcBef>
                <a:spcPts val="0"/>
              </a:spcBef>
              <a:spcAft>
                <a:spcPts val="0"/>
              </a:spcAft>
              <a:buNone/>
              <a:defRPr sz="1000">
                <a:solidFill>
                  <a:schemeClr val="dk1"/>
                </a:solidFill>
                <a:latin typeface="Corbel"/>
                <a:ea typeface="Corbel"/>
                <a:cs typeface="Corbel"/>
                <a:sym typeface="Corbel"/>
              </a:defRPr>
            </a:lvl6pPr>
            <a:lvl7pPr marL="0" marR="0" lvl="6" indent="0" algn="r">
              <a:spcBef>
                <a:spcPts val="0"/>
              </a:spcBef>
              <a:spcAft>
                <a:spcPts val="0"/>
              </a:spcAft>
              <a:buNone/>
              <a:defRPr sz="1000">
                <a:solidFill>
                  <a:schemeClr val="dk1"/>
                </a:solidFill>
                <a:latin typeface="Corbel"/>
                <a:ea typeface="Corbel"/>
                <a:cs typeface="Corbel"/>
                <a:sym typeface="Corbel"/>
              </a:defRPr>
            </a:lvl7pPr>
            <a:lvl8pPr marL="0" marR="0" lvl="7" indent="0" algn="r">
              <a:spcBef>
                <a:spcPts val="0"/>
              </a:spcBef>
              <a:spcAft>
                <a:spcPts val="0"/>
              </a:spcAft>
              <a:buNone/>
              <a:defRPr sz="1000">
                <a:solidFill>
                  <a:schemeClr val="dk1"/>
                </a:solidFill>
                <a:latin typeface="Corbel"/>
                <a:ea typeface="Corbel"/>
                <a:cs typeface="Corbel"/>
                <a:sym typeface="Corbel"/>
              </a:defRPr>
            </a:lvl8pPr>
            <a:lvl9pPr marL="0" marR="0" lvl="8" indent="0" algn="r">
              <a:spcBef>
                <a:spcPts val="0"/>
              </a:spcBef>
              <a:spcAft>
                <a:spcPts val="0"/>
              </a:spcAft>
              <a:buNone/>
              <a:defRPr sz="100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y descripción">
  <p:cSld name="Título y descripción">
    <p:spTree>
      <p:nvGrpSpPr>
        <p:cNvPr id="1" name="Shape 95"/>
        <p:cNvGrpSpPr/>
        <p:nvPr/>
      </p:nvGrpSpPr>
      <p:grpSpPr>
        <a:xfrm>
          <a:off x="0" y="0"/>
          <a:ext cx="0" cy="0"/>
          <a:chOff x="0" y="0"/>
          <a:chExt cx="0" cy="0"/>
        </a:xfrm>
      </p:grpSpPr>
      <p:sp>
        <p:nvSpPr>
          <p:cNvPr id="96" name="Google Shape;96;p18"/>
          <p:cNvSpPr txBox="1">
            <a:spLocks noGrp="1"/>
          </p:cNvSpPr>
          <p:nvPr>
            <p:ph type="title"/>
          </p:nvPr>
        </p:nvSpPr>
        <p:spPr>
          <a:xfrm>
            <a:off x="1113524" y="685800"/>
            <a:ext cx="7515991" cy="3048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SzPts val="1400"/>
              <a:buNone/>
              <a:defRPr sz="3200" b="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7" name="Google Shape;97;p18"/>
          <p:cNvSpPr txBox="1">
            <a:spLocks noGrp="1"/>
          </p:cNvSpPr>
          <p:nvPr>
            <p:ph type="body" idx="1"/>
          </p:nvPr>
        </p:nvSpPr>
        <p:spPr>
          <a:xfrm>
            <a:off x="1113524" y="4343400"/>
            <a:ext cx="7515992" cy="1447800"/>
          </a:xfrm>
          <a:prstGeom prst="rect">
            <a:avLst/>
          </a:prstGeom>
          <a:noFill/>
          <a:ln>
            <a:noFill/>
          </a:ln>
        </p:spPr>
        <p:txBody>
          <a:bodyPr spcFirstLastPara="1" wrap="square" lIns="91425" tIns="45700" rIns="91425" bIns="45700" anchor="ctr" anchorCtr="0">
            <a:normAutofit/>
          </a:bodyPr>
          <a:lstStyle>
            <a:lvl1pPr marL="457200" lvl="0" indent="-228600" algn="ctr">
              <a:spcBef>
                <a:spcPts val="400"/>
              </a:spcBef>
              <a:spcAft>
                <a:spcPts val="0"/>
              </a:spcAft>
              <a:buSzPts val="2900"/>
              <a:buNone/>
              <a:defRPr sz="2000">
                <a:solidFill>
                  <a:schemeClr val="dk1"/>
                </a:solidFill>
              </a:defRPr>
            </a:lvl1pPr>
            <a:lvl2pPr marL="914400" lvl="1" indent="-228600" algn="l">
              <a:spcBef>
                <a:spcPts val="600"/>
              </a:spcBef>
              <a:spcAft>
                <a:spcPts val="0"/>
              </a:spcAft>
              <a:buSzPts val="2610"/>
              <a:buNone/>
              <a:defRPr sz="1800">
                <a:solidFill>
                  <a:srgbClr val="888888"/>
                </a:solidFill>
              </a:defRPr>
            </a:lvl2pPr>
            <a:lvl3pPr marL="1371600" lvl="2" indent="-228600" algn="l">
              <a:spcBef>
                <a:spcPts val="600"/>
              </a:spcBef>
              <a:spcAft>
                <a:spcPts val="0"/>
              </a:spcAft>
              <a:buSzPts val="2320"/>
              <a:buNone/>
              <a:defRPr sz="1600">
                <a:solidFill>
                  <a:srgbClr val="888888"/>
                </a:solidFill>
              </a:defRPr>
            </a:lvl3pPr>
            <a:lvl4pPr marL="1828800" lvl="3" indent="-228600" algn="l">
              <a:spcBef>
                <a:spcPts val="600"/>
              </a:spcBef>
              <a:spcAft>
                <a:spcPts val="0"/>
              </a:spcAft>
              <a:buSzPts val="2030"/>
              <a:buNone/>
              <a:defRPr sz="1400">
                <a:solidFill>
                  <a:srgbClr val="888888"/>
                </a:solidFill>
              </a:defRPr>
            </a:lvl4pPr>
            <a:lvl5pPr marL="2286000" lvl="4" indent="-228600" algn="l">
              <a:spcBef>
                <a:spcPts val="600"/>
              </a:spcBef>
              <a:spcAft>
                <a:spcPts val="0"/>
              </a:spcAft>
              <a:buSzPts val="2030"/>
              <a:buNone/>
              <a:defRPr sz="1400">
                <a:solidFill>
                  <a:srgbClr val="888888"/>
                </a:solidFill>
              </a:defRPr>
            </a:lvl5pPr>
            <a:lvl6pPr marL="2743200" lvl="5" indent="-228600" algn="l">
              <a:spcBef>
                <a:spcPts val="600"/>
              </a:spcBef>
              <a:spcAft>
                <a:spcPts val="0"/>
              </a:spcAft>
              <a:buSzPts val="2030"/>
              <a:buNone/>
              <a:defRPr sz="1400">
                <a:solidFill>
                  <a:srgbClr val="888888"/>
                </a:solidFill>
              </a:defRPr>
            </a:lvl6pPr>
            <a:lvl7pPr marL="3200400" lvl="6" indent="-228600" algn="l">
              <a:spcBef>
                <a:spcPts val="600"/>
              </a:spcBef>
              <a:spcAft>
                <a:spcPts val="0"/>
              </a:spcAft>
              <a:buSzPts val="2030"/>
              <a:buNone/>
              <a:defRPr sz="1400">
                <a:solidFill>
                  <a:srgbClr val="888888"/>
                </a:solidFill>
              </a:defRPr>
            </a:lvl7pPr>
            <a:lvl8pPr marL="3657600" lvl="7" indent="-228600" algn="l">
              <a:spcBef>
                <a:spcPts val="600"/>
              </a:spcBef>
              <a:spcAft>
                <a:spcPts val="0"/>
              </a:spcAft>
              <a:buSzPts val="2030"/>
              <a:buNone/>
              <a:defRPr sz="1400">
                <a:solidFill>
                  <a:srgbClr val="888888"/>
                </a:solidFill>
              </a:defRPr>
            </a:lvl8pPr>
            <a:lvl9pPr marL="4114800" lvl="8" indent="-228600" algn="l">
              <a:spcBef>
                <a:spcPts val="600"/>
              </a:spcBef>
              <a:spcAft>
                <a:spcPts val="600"/>
              </a:spcAft>
              <a:buSzPts val="2030"/>
              <a:buNone/>
              <a:defRPr sz="1400">
                <a:solidFill>
                  <a:srgbClr val="888888"/>
                </a:solidFill>
              </a:defRPr>
            </a:lvl9pPr>
          </a:lstStyle>
          <a:p>
            <a:endParaRPr/>
          </a:p>
        </p:txBody>
      </p:sp>
      <p:sp>
        <p:nvSpPr>
          <p:cNvPr id="98" name="Google Shape;98;p18"/>
          <p:cNvSpPr txBox="1">
            <a:spLocks noGrp="1"/>
          </p:cNvSpPr>
          <p:nvPr>
            <p:ph type="dt" idx="10"/>
          </p:nvPr>
        </p:nvSpPr>
        <p:spPr>
          <a:xfrm>
            <a:off x="7358063" y="6116638"/>
            <a:ext cx="858837"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18"/>
          <p:cNvSpPr txBox="1">
            <a:spLocks noGrp="1"/>
          </p:cNvSpPr>
          <p:nvPr>
            <p:ph type="ftr" idx="11"/>
          </p:nvPr>
        </p:nvSpPr>
        <p:spPr>
          <a:xfrm>
            <a:off x="1987550" y="6116638"/>
            <a:ext cx="531336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18"/>
          <p:cNvSpPr txBox="1">
            <a:spLocks noGrp="1"/>
          </p:cNvSpPr>
          <p:nvPr>
            <p:ph type="sldNum" idx="12"/>
          </p:nvPr>
        </p:nvSpPr>
        <p:spPr>
          <a:xfrm>
            <a:off x="8274050" y="6116638"/>
            <a:ext cx="41275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000">
                <a:solidFill>
                  <a:schemeClr val="dk1"/>
                </a:solidFill>
                <a:latin typeface="Corbel"/>
                <a:ea typeface="Corbel"/>
                <a:cs typeface="Corbel"/>
                <a:sym typeface="Corbel"/>
              </a:defRPr>
            </a:lvl1pPr>
            <a:lvl2pPr marL="0" marR="0" lvl="1" indent="0" algn="r">
              <a:spcBef>
                <a:spcPts val="0"/>
              </a:spcBef>
              <a:spcAft>
                <a:spcPts val="0"/>
              </a:spcAft>
              <a:buNone/>
              <a:defRPr sz="1000">
                <a:solidFill>
                  <a:schemeClr val="dk1"/>
                </a:solidFill>
                <a:latin typeface="Corbel"/>
                <a:ea typeface="Corbel"/>
                <a:cs typeface="Corbel"/>
                <a:sym typeface="Corbel"/>
              </a:defRPr>
            </a:lvl2pPr>
            <a:lvl3pPr marL="0" marR="0" lvl="2" indent="0" algn="r">
              <a:spcBef>
                <a:spcPts val="0"/>
              </a:spcBef>
              <a:spcAft>
                <a:spcPts val="0"/>
              </a:spcAft>
              <a:buNone/>
              <a:defRPr sz="1000">
                <a:solidFill>
                  <a:schemeClr val="dk1"/>
                </a:solidFill>
                <a:latin typeface="Corbel"/>
                <a:ea typeface="Corbel"/>
                <a:cs typeface="Corbel"/>
                <a:sym typeface="Corbel"/>
              </a:defRPr>
            </a:lvl3pPr>
            <a:lvl4pPr marL="0" marR="0" lvl="3" indent="0" algn="r">
              <a:spcBef>
                <a:spcPts val="0"/>
              </a:spcBef>
              <a:spcAft>
                <a:spcPts val="0"/>
              </a:spcAft>
              <a:buNone/>
              <a:defRPr sz="1000">
                <a:solidFill>
                  <a:schemeClr val="dk1"/>
                </a:solidFill>
                <a:latin typeface="Corbel"/>
                <a:ea typeface="Corbel"/>
                <a:cs typeface="Corbel"/>
                <a:sym typeface="Corbel"/>
              </a:defRPr>
            </a:lvl4pPr>
            <a:lvl5pPr marL="0" marR="0" lvl="4" indent="0" algn="r">
              <a:spcBef>
                <a:spcPts val="0"/>
              </a:spcBef>
              <a:spcAft>
                <a:spcPts val="0"/>
              </a:spcAft>
              <a:buNone/>
              <a:defRPr sz="1000">
                <a:solidFill>
                  <a:schemeClr val="dk1"/>
                </a:solidFill>
                <a:latin typeface="Corbel"/>
                <a:ea typeface="Corbel"/>
                <a:cs typeface="Corbel"/>
                <a:sym typeface="Corbel"/>
              </a:defRPr>
            </a:lvl5pPr>
            <a:lvl6pPr marL="0" marR="0" lvl="5" indent="0" algn="r">
              <a:spcBef>
                <a:spcPts val="0"/>
              </a:spcBef>
              <a:spcAft>
                <a:spcPts val="0"/>
              </a:spcAft>
              <a:buNone/>
              <a:defRPr sz="1000">
                <a:solidFill>
                  <a:schemeClr val="dk1"/>
                </a:solidFill>
                <a:latin typeface="Corbel"/>
                <a:ea typeface="Corbel"/>
                <a:cs typeface="Corbel"/>
                <a:sym typeface="Corbel"/>
              </a:defRPr>
            </a:lvl6pPr>
            <a:lvl7pPr marL="0" marR="0" lvl="6" indent="0" algn="r">
              <a:spcBef>
                <a:spcPts val="0"/>
              </a:spcBef>
              <a:spcAft>
                <a:spcPts val="0"/>
              </a:spcAft>
              <a:buNone/>
              <a:defRPr sz="1000">
                <a:solidFill>
                  <a:schemeClr val="dk1"/>
                </a:solidFill>
                <a:latin typeface="Corbel"/>
                <a:ea typeface="Corbel"/>
                <a:cs typeface="Corbel"/>
                <a:sym typeface="Corbel"/>
              </a:defRPr>
            </a:lvl7pPr>
            <a:lvl8pPr marL="0" marR="0" lvl="7" indent="0" algn="r">
              <a:spcBef>
                <a:spcPts val="0"/>
              </a:spcBef>
              <a:spcAft>
                <a:spcPts val="0"/>
              </a:spcAft>
              <a:buNone/>
              <a:defRPr sz="1000">
                <a:solidFill>
                  <a:schemeClr val="dk1"/>
                </a:solidFill>
                <a:latin typeface="Corbel"/>
                <a:ea typeface="Corbel"/>
                <a:cs typeface="Corbel"/>
                <a:sym typeface="Corbel"/>
              </a:defRPr>
            </a:lvl8pPr>
            <a:lvl9pPr marL="0" marR="0" lvl="8" indent="0" algn="r">
              <a:spcBef>
                <a:spcPts val="0"/>
              </a:spcBef>
              <a:spcAft>
                <a:spcPts val="0"/>
              </a:spcAft>
              <a:buNone/>
              <a:defRPr sz="100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ita con descripción">
  <p:cSld name="Cita con descripción">
    <p:spTree>
      <p:nvGrpSpPr>
        <p:cNvPr id="1" name="Shape 101"/>
        <p:cNvGrpSpPr/>
        <p:nvPr/>
      </p:nvGrpSpPr>
      <p:grpSpPr>
        <a:xfrm>
          <a:off x="0" y="0"/>
          <a:ext cx="0" cy="0"/>
          <a:chOff x="0" y="0"/>
          <a:chExt cx="0" cy="0"/>
        </a:xfrm>
      </p:grpSpPr>
      <p:sp>
        <p:nvSpPr>
          <p:cNvPr id="102" name="Google Shape;102;p19"/>
          <p:cNvSpPr txBox="1"/>
          <p:nvPr/>
        </p:nvSpPr>
        <p:spPr>
          <a:xfrm>
            <a:off x="969963" y="863600"/>
            <a:ext cx="457200" cy="5842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s-MX" sz="8000">
                <a:solidFill>
                  <a:schemeClr val="dk1"/>
                </a:solidFill>
                <a:latin typeface="Century Gothic"/>
                <a:ea typeface="Century Gothic"/>
                <a:cs typeface="Century Gothic"/>
                <a:sym typeface="Century Gothic"/>
              </a:rPr>
              <a:t>“</a:t>
            </a:r>
            <a:endParaRPr sz="8000">
              <a:solidFill>
                <a:schemeClr val="dk1"/>
              </a:solidFill>
              <a:latin typeface="Century Gothic"/>
              <a:ea typeface="Century Gothic"/>
              <a:cs typeface="Century Gothic"/>
              <a:sym typeface="Century Gothic"/>
            </a:endParaRPr>
          </a:p>
        </p:txBody>
      </p:sp>
      <p:sp>
        <p:nvSpPr>
          <p:cNvPr id="103" name="Google Shape;103;p19"/>
          <p:cNvSpPr txBox="1"/>
          <p:nvPr/>
        </p:nvSpPr>
        <p:spPr>
          <a:xfrm>
            <a:off x="8172450" y="2819400"/>
            <a:ext cx="457200" cy="5842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r>
              <a:rPr lang="es-MX" sz="8000">
                <a:solidFill>
                  <a:schemeClr val="dk1"/>
                </a:solidFill>
                <a:latin typeface="Century Gothic"/>
                <a:ea typeface="Century Gothic"/>
                <a:cs typeface="Century Gothic"/>
                <a:sym typeface="Century Gothic"/>
              </a:rPr>
              <a:t>”</a:t>
            </a:r>
            <a:endParaRPr sz="8000">
              <a:solidFill>
                <a:schemeClr val="dk1"/>
              </a:solidFill>
              <a:latin typeface="Century Gothic"/>
              <a:ea typeface="Century Gothic"/>
              <a:cs typeface="Century Gothic"/>
              <a:sym typeface="Century Gothic"/>
            </a:endParaRPr>
          </a:p>
        </p:txBody>
      </p:sp>
      <p:sp>
        <p:nvSpPr>
          <p:cNvPr id="104" name="Google Shape;104;p19"/>
          <p:cNvSpPr txBox="1">
            <a:spLocks noGrp="1"/>
          </p:cNvSpPr>
          <p:nvPr>
            <p:ph type="title"/>
          </p:nvPr>
        </p:nvSpPr>
        <p:spPr>
          <a:xfrm>
            <a:off x="1426741" y="685801"/>
            <a:ext cx="6974115" cy="2743199"/>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SzPts val="1400"/>
              <a:buNone/>
              <a:defRPr sz="3200" b="0" cap="none">
                <a:solidFill>
                  <a:schemeClr val="dk1"/>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19"/>
          <p:cNvSpPr txBox="1">
            <a:spLocks noGrp="1"/>
          </p:cNvSpPr>
          <p:nvPr>
            <p:ph type="body" idx="1"/>
          </p:nvPr>
        </p:nvSpPr>
        <p:spPr>
          <a:xfrm>
            <a:off x="1598235" y="3428999"/>
            <a:ext cx="6631128" cy="381000"/>
          </a:xfrm>
          <a:prstGeom prst="rect">
            <a:avLst/>
          </a:prstGeom>
          <a:noFill/>
          <a:ln>
            <a:noFill/>
          </a:ln>
        </p:spPr>
        <p:txBody>
          <a:bodyPr spcFirstLastPara="1" wrap="square" lIns="91425" tIns="45700" rIns="91425" bIns="45700" anchor="ctr" anchorCtr="0">
            <a:normAutofit/>
          </a:bodyPr>
          <a:lstStyle>
            <a:lvl1pPr marL="457200" lvl="0" indent="-228600" algn="l">
              <a:spcBef>
                <a:spcPts val="360"/>
              </a:spcBef>
              <a:spcAft>
                <a:spcPts val="0"/>
              </a:spcAft>
              <a:buSzPts val="2610"/>
              <a:buFont typeface="Corbel"/>
              <a:buNone/>
              <a:defRPr sz="1800"/>
            </a:lvl1pPr>
            <a:lvl2pPr marL="914400" lvl="1" indent="-228600" algn="l">
              <a:spcBef>
                <a:spcPts val="600"/>
              </a:spcBef>
              <a:spcAft>
                <a:spcPts val="0"/>
              </a:spcAft>
              <a:buSzPts val="2900"/>
              <a:buFont typeface="Corbel"/>
              <a:buNone/>
              <a:defRPr/>
            </a:lvl2pPr>
            <a:lvl3pPr marL="1371600" lvl="2" indent="-228600" algn="l">
              <a:spcBef>
                <a:spcPts val="600"/>
              </a:spcBef>
              <a:spcAft>
                <a:spcPts val="0"/>
              </a:spcAft>
              <a:buSzPts val="2610"/>
              <a:buFont typeface="Corbel"/>
              <a:buNone/>
              <a:defRPr/>
            </a:lvl3pPr>
            <a:lvl4pPr marL="1828800" lvl="3" indent="-228600" algn="l">
              <a:spcBef>
                <a:spcPts val="600"/>
              </a:spcBef>
              <a:spcAft>
                <a:spcPts val="0"/>
              </a:spcAft>
              <a:buSzPts val="2320"/>
              <a:buFont typeface="Corbel"/>
              <a:buNone/>
              <a:defRPr/>
            </a:lvl4pPr>
            <a:lvl5pPr marL="2286000" lvl="4" indent="-228600" algn="l">
              <a:spcBef>
                <a:spcPts val="600"/>
              </a:spcBef>
              <a:spcAft>
                <a:spcPts val="0"/>
              </a:spcAft>
              <a:buSzPts val="2030"/>
              <a:buFont typeface="Corbel"/>
              <a:buNone/>
              <a:defRPr/>
            </a:lvl5pPr>
            <a:lvl6pPr marL="2743200" lvl="5" indent="-394335" algn="l">
              <a:spcBef>
                <a:spcPts val="600"/>
              </a:spcBef>
              <a:spcAft>
                <a:spcPts val="0"/>
              </a:spcAft>
              <a:buSzPts val="2610"/>
              <a:buChar char="•"/>
              <a:defRPr/>
            </a:lvl6pPr>
            <a:lvl7pPr marL="3200400" lvl="6" indent="-394335" algn="l">
              <a:spcBef>
                <a:spcPts val="600"/>
              </a:spcBef>
              <a:spcAft>
                <a:spcPts val="0"/>
              </a:spcAft>
              <a:buSzPts val="2610"/>
              <a:buChar char="•"/>
              <a:defRPr/>
            </a:lvl7pPr>
            <a:lvl8pPr marL="3657600" lvl="7" indent="-394334" algn="l">
              <a:spcBef>
                <a:spcPts val="600"/>
              </a:spcBef>
              <a:spcAft>
                <a:spcPts val="0"/>
              </a:spcAft>
              <a:buSzPts val="2610"/>
              <a:buChar char="•"/>
              <a:defRPr/>
            </a:lvl8pPr>
            <a:lvl9pPr marL="4114800" lvl="8" indent="-394334" algn="l">
              <a:spcBef>
                <a:spcPts val="600"/>
              </a:spcBef>
              <a:spcAft>
                <a:spcPts val="600"/>
              </a:spcAft>
              <a:buSzPts val="2610"/>
              <a:buChar char="•"/>
              <a:defRPr/>
            </a:lvl9pPr>
          </a:lstStyle>
          <a:p>
            <a:endParaRPr/>
          </a:p>
        </p:txBody>
      </p:sp>
      <p:sp>
        <p:nvSpPr>
          <p:cNvPr id="106" name="Google Shape;106;p19"/>
          <p:cNvSpPr txBox="1">
            <a:spLocks noGrp="1"/>
          </p:cNvSpPr>
          <p:nvPr>
            <p:ph type="body" idx="2"/>
          </p:nvPr>
        </p:nvSpPr>
        <p:spPr>
          <a:xfrm>
            <a:off x="1113523" y="4343400"/>
            <a:ext cx="7515991" cy="1447800"/>
          </a:xfrm>
          <a:prstGeom prst="rect">
            <a:avLst/>
          </a:prstGeom>
          <a:noFill/>
          <a:ln>
            <a:noFill/>
          </a:ln>
        </p:spPr>
        <p:txBody>
          <a:bodyPr spcFirstLastPara="1" wrap="square" lIns="91425" tIns="45700" rIns="91425" bIns="45700" anchor="ctr" anchorCtr="0">
            <a:normAutofit/>
          </a:bodyPr>
          <a:lstStyle>
            <a:lvl1pPr marL="457200" lvl="0" indent="-228600" algn="ctr">
              <a:spcBef>
                <a:spcPts val="400"/>
              </a:spcBef>
              <a:spcAft>
                <a:spcPts val="0"/>
              </a:spcAft>
              <a:buSzPts val="2900"/>
              <a:buNone/>
              <a:defRPr sz="2000">
                <a:solidFill>
                  <a:schemeClr val="dk1"/>
                </a:solidFill>
              </a:defRPr>
            </a:lvl1pPr>
            <a:lvl2pPr marL="914400" lvl="1" indent="-228600" algn="l">
              <a:spcBef>
                <a:spcPts val="600"/>
              </a:spcBef>
              <a:spcAft>
                <a:spcPts val="0"/>
              </a:spcAft>
              <a:buSzPts val="2610"/>
              <a:buNone/>
              <a:defRPr sz="1800">
                <a:solidFill>
                  <a:srgbClr val="888888"/>
                </a:solidFill>
              </a:defRPr>
            </a:lvl2pPr>
            <a:lvl3pPr marL="1371600" lvl="2" indent="-228600" algn="l">
              <a:spcBef>
                <a:spcPts val="600"/>
              </a:spcBef>
              <a:spcAft>
                <a:spcPts val="0"/>
              </a:spcAft>
              <a:buSzPts val="2320"/>
              <a:buNone/>
              <a:defRPr sz="1600">
                <a:solidFill>
                  <a:srgbClr val="888888"/>
                </a:solidFill>
              </a:defRPr>
            </a:lvl3pPr>
            <a:lvl4pPr marL="1828800" lvl="3" indent="-228600" algn="l">
              <a:spcBef>
                <a:spcPts val="600"/>
              </a:spcBef>
              <a:spcAft>
                <a:spcPts val="0"/>
              </a:spcAft>
              <a:buSzPts val="2030"/>
              <a:buNone/>
              <a:defRPr sz="1400">
                <a:solidFill>
                  <a:srgbClr val="888888"/>
                </a:solidFill>
              </a:defRPr>
            </a:lvl4pPr>
            <a:lvl5pPr marL="2286000" lvl="4" indent="-228600" algn="l">
              <a:spcBef>
                <a:spcPts val="600"/>
              </a:spcBef>
              <a:spcAft>
                <a:spcPts val="0"/>
              </a:spcAft>
              <a:buSzPts val="2030"/>
              <a:buNone/>
              <a:defRPr sz="1400">
                <a:solidFill>
                  <a:srgbClr val="888888"/>
                </a:solidFill>
              </a:defRPr>
            </a:lvl5pPr>
            <a:lvl6pPr marL="2743200" lvl="5" indent="-228600" algn="l">
              <a:spcBef>
                <a:spcPts val="600"/>
              </a:spcBef>
              <a:spcAft>
                <a:spcPts val="0"/>
              </a:spcAft>
              <a:buSzPts val="2030"/>
              <a:buNone/>
              <a:defRPr sz="1400">
                <a:solidFill>
                  <a:srgbClr val="888888"/>
                </a:solidFill>
              </a:defRPr>
            </a:lvl6pPr>
            <a:lvl7pPr marL="3200400" lvl="6" indent="-228600" algn="l">
              <a:spcBef>
                <a:spcPts val="600"/>
              </a:spcBef>
              <a:spcAft>
                <a:spcPts val="0"/>
              </a:spcAft>
              <a:buSzPts val="2030"/>
              <a:buNone/>
              <a:defRPr sz="1400">
                <a:solidFill>
                  <a:srgbClr val="888888"/>
                </a:solidFill>
              </a:defRPr>
            </a:lvl7pPr>
            <a:lvl8pPr marL="3657600" lvl="7" indent="-228600" algn="l">
              <a:spcBef>
                <a:spcPts val="600"/>
              </a:spcBef>
              <a:spcAft>
                <a:spcPts val="0"/>
              </a:spcAft>
              <a:buSzPts val="2030"/>
              <a:buNone/>
              <a:defRPr sz="1400">
                <a:solidFill>
                  <a:srgbClr val="888888"/>
                </a:solidFill>
              </a:defRPr>
            </a:lvl8pPr>
            <a:lvl9pPr marL="4114800" lvl="8" indent="-228600" algn="l">
              <a:spcBef>
                <a:spcPts val="600"/>
              </a:spcBef>
              <a:spcAft>
                <a:spcPts val="600"/>
              </a:spcAft>
              <a:buSzPts val="2030"/>
              <a:buNone/>
              <a:defRPr sz="1400">
                <a:solidFill>
                  <a:srgbClr val="888888"/>
                </a:solidFill>
              </a:defRPr>
            </a:lvl9pPr>
          </a:lstStyle>
          <a:p>
            <a:endParaRPr/>
          </a:p>
        </p:txBody>
      </p:sp>
      <p:sp>
        <p:nvSpPr>
          <p:cNvPr id="107" name="Google Shape;107;p19"/>
          <p:cNvSpPr txBox="1">
            <a:spLocks noGrp="1"/>
          </p:cNvSpPr>
          <p:nvPr>
            <p:ph type="dt" idx="10"/>
          </p:nvPr>
        </p:nvSpPr>
        <p:spPr>
          <a:xfrm>
            <a:off x="7358063" y="6116638"/>
            <a:ext cx="858837"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 name="Google Shape;108;p19"/>
          <p:cNvSpPr txBox="1">
            <a:spLocks noGrp="1"/>
          </p:cNvSpPr>
          <p:nvPr>
            <p:ph type="ftr" idx="11"/>
          </p:nvPr>
        </p:nvSpPr>
        <p:spPr>
          <a:xfrm>
            <a:off x="1987550" y="6116638"/>
            <a:ext cx="531336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19"/>
          <p:cNvSpPr txBox="1">
            <a:spLocks noGrp="1"/>
          </p:cNvSpPr>
          <p:nvPr>
            <p:ph type="sldNum" idx="12"/>
          </p:nvPr>
        </p:nvSpPr>
        <p:spPr>
          <a:xfrm>
            <a:off x="8274050" y="6116638"/>
            <a:ext cx="41275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000">
                <a:solidFill>
                  <a:schemeClr val="dk1"/>
                </a:solidFill>
                <a:latin typeface="Corbel"/>
                <a:ea typeface="Corbel"/>
                <a:cs typeface="Corbel"/>
                <a:sym typeface="Corbel"/>
              </a:defRPr>
            </a:lvl1pPr>
            <a:lvl2pPr marL="0" marR="0" lvl="1" indent="0" algn="r">
              <a:spcBef>
                <a:spcPts val="0"/>
              </a:spcBef>
              <a:spcAft>
                <a:spcPts val="0"/>
              </a:spcAft>
              <a:buNone/>
              <a:defRPr sz="1000">
                <a:solidFill>
                  <a:schemeClr val="dk1"/>
                </a:solidFill>
                <a:latin typeface="Corbel"/>
                <a:ea typeface="Corbel"/>
                <a:cs typeface="Corbel"/>
                <a:sym typeface="Corbel"/>
              </a:defRPr>
            </a:lvl2pPr>
            <a:lvl3pPr marL="0" marR="0" lvl="2" indent="0" algn="r">
              <a:spcBef>
                <a:spcPts val="0"/>
              </a:spcBef>
              <a:spcAft>
                <a:spcPts val="0"/>
              </a:spcAft>
              <a:buNone/>
              <a:defRPr sz="1000">
                <a:solidFill>
                  <a:schemeClr val="dk1"/>
                </a:solidFill>
                <a:latin typeface="Corbel"/>
                <a:ea typeface="Corbel"/>
                <a:cs typeface="Corbel"/>
                <a:sym typeface="Corbel"/>
              </a:defRPr>
            </a:lvl3pPr>
            <a:lvl4pPr marL="0" marR="0" lvl="3" indent="0" algn="r">
              <a:spcBef>
                <a:spcPts val="0"/>
              </a:spcBef>
              <a:spcAft>
                <a:spcPts val="0"/>
              </a:spcAft>
              <a:buNone/>
              <a:defRPr sz="1000">
                <a:solidFill>
                  <a:schemeClr val="dk1"/>
                </a:solidFill>
                <a:latin typeface="Corbel"/>
                <a:ea typeface="Corbel"/>
                <a:cs typeface="Corbel"/>
                <a:sym typeface="Corbel"/>
              </a:defRPr>
            </a:lvl4pPr>
            <a:lvl5pPr marL="0" marR="0" lvl="4" indent="0" algn="r">
              <a:spcBef>
                <a:spcPts val="0"/>
              </a:spcBef>
              <a:spcAft>
                <a:spcPts val="0"/>
              </a:spcAft>
              <a:buNone/>
              <a:defRPr sz="1000">
                <a:solidFill>
                  <a:schemeClr val="dk1"/>
                </a:solidFill>
                <a:latin typeface="Corbel"/>
                <a:ea typeface="Corbel"/>
                <a:cs typeface="Corbel"/>
                <a:sym typeface="Corbel"/>
              </a:defRPr>
            </a:lvl5pPr>
            <a:lvl6pPr marL="0" marR="0" lvl="5" indent="0" algn="r">
              <a:spcBef>
                <a:spcPts val="0"/>
              </a:spcBef>
              <a:spcAft>
                <a:spcPts val="0"/>
              </a:spcAft>
              <a:buNone/>
              <a:defRPr sz="1000">
                <a:solidFill>
                  <a:schemeClr val="dk1"/>
                </a:solidFill>
                <a:latin typeface="Corbel"/>
                <a:ea typeface="Corbel"/>
                <a:cs typeface="Corbel"/>
                <a:sym typeface="Corbel"/>
              </a:defRPr>
            </a:lvl6pPr>
            <a:lvl7pPr marL="0" marR="0" lvl="6" indent="0" algn="r">
              <a:spcBef>
                <a:spcPts val="0"/>
              </a:spcBef>
              <a:spcAft>
                <a:spcPts val="0"/>
              </a:spcAft>
              <a:buNone/>
              <a:defRPr sz="1000">
                <a:solidFill>
                  <a:schemeClr val="dk1"/>
                </a:solidFill>
                <a:latin typeface="Corbel"/>
                <a:ea typeface="Corbel"/>
                <a:cs typeface="Corbel"/>
                <a:sym typeface="Corbel"/>
              </a:defRPr>
            </a:lvl7pPr>
            <a:lvl8pPr marL="0" marR="0" lvl="7" indent="0" algn="r">
              <a:spcBef>
                <a:spcPts val="0"/>
              </a:spcBef>
              <a:spcAft>
                <a:spcPts val="0"/>
              </a:spcAft>
              <a:buNone/>
              <a:defRPr sz="1000">
                <a:solidFill>
                  <a:schemeClr val="dk1"/>
                </a:solidFill>
                <a:latin typeface="Corbel"/>
                <a:ea typeface="Corbel"/>
                <a:cs typeface="Corbel"/>
                <a:sym typeface="Corbel"/>
              </a:defRPr>
            </a:lvl8pPr>
            <a:lvl9pPr marL="0" marR="0" lvl="8" indent="0" algn="r">
              <a:spcBef>
                <a:spcPts val="0"/>
              </a:spcBef>
              <a:spcAft>
                <a:spcPts val="0"/>
              </a:spcAft>
              <a:buNone/>
              <a:defRPr sz="100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arjeta de nombre">
  <p:cSld name="Tarjeta de nombre">
    <p:spTree>
      <p:nvGrpSpPr>
        <p:cNvPr id="1" name="Shape 110"/>
        <p:cNvGrpSpPr/>
        <p:nvPr/>
      </p:nvGrpSpPr>
      <p:grpSpPr>
        <a:xfrm>
          <a:off x="0" y="0"/>
          <a:ext cx="0" cy="0"/>
          <a:chOff x="0" y="0"/>
          <a:chExt cx="0" cy="0"/>
        </a:xfrm>
      </p:grpSpPr>
      <p:sp>
        <p:nvSpPr>
          <p:cNvPr id="111" name="Google Shape;111;p20"/>
          <p:cNvSpPr txBox="1">
            <a:spLocks noGrp="1"/>
          </p:cNvSpPr>
          <p:nvPr>
            <p:ph type="title"/>
          </p:nvPr>
        </p:nvSpPr>
        <p:spPr>
          <a:xfrm>
            <a:off x="1113525" y="3308581"/>
            <a:ext cx="7515989" cy="1468800"/>
          </a:xfrm>
          <a:prstGeom prst="rect">
            <a:avLst/>
          </a:prstGeom>
          <a:noFill/>
          <a:ln>
            <a:noFill/>
          </a:ln>
        </p:spPr>
        <p:txBody>
          <a:bodyPr spcFirstLastPara="1" wrap="square" lIns="91425" tIns="45700" rIns="91425" bIns="45700" anchor="b" anchorCtr="0">
            <a:normAutofit/>
          </a:bodyPr>
          <a:lstStyle>
            <a:lvl1pPr lvl="0" algn="r">
              <a:spcBef>
                <a:spcPts val="0"/>
              </a:spcBef>
              <a:spcAft>
                <a:spcPts val="0"/>
              </a:spcAft>
              <a:buSzPts val="1400"/>
              <a:buNone/>
              <a:defRPr sz="3200" b="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2" name="Google Shape;112;p20"/>
          <p:cNvSpPr txBox="1">
            <a:spLocks noGrp="1"/>
          </p:cNvSpPr>
          <p:nvPr>
            <p:ph type="body" idx="1"/>
          </p:nvPr>
        </p:nvSpPr>
        <p:spPr>
          <a:xfrm>
            <a:off x="1113524" y="4777381"/>
            <a:ext cx="7515990" cy="860400"/>
          </a:xfrm>
          <a:prstGeom prst="rect">
            <a:avLst/>
          </a:prstGeom>
          <a:noFill/>
          <a:ln>
            <a:noFill/>
          </a:ln>
        </p:spPr>
        <p:txBody>
          <a:bodyPr spcFirstLastPara="1" wrap="square" lIns="91425" tIns="45700" rIns="91425" bIns="45700" anchor="t" anchorCtr="0">
            <a:normAutofit/>
          </a:bodyPr>
          <a:lstStyle>
            <a:lvl1pPr marL="457200" lvl="0" indent="-228600" algn="r">
              <a:spcBef>
                <a:spcPts val="400"/>
              </a:spcBef>
              <a:spcAft>
                <a:spcPts val="0"/>
              </a:spcAft>
              <a:buSzPts val="2900"/>
              <a:buNone/>
              <a:defRPr sz="2000">
                <a:solidFill>
                  <a:schemeClr val="dk1"/>
                </a:solidFill>
              </a:defRPr>
            </a:lvl1pPr>
            <a:lvl2pPr marL="914400" lvl="1" indent="-228600" algn="l">
              <a:spcBef>
                <a:spcPts val="600"/>
              </a:spcBef>
              <a:spcAft>
                <a:spcPts val="0"/>
              </a:spcAft>
              <a:buSzPts val="2610"/>
              <a:buNone/>
              <a:defRPr sz="1800">
                <a:solidFill>
                  <a:srgbClr val="888888"/>
                </a:solidFill>
              </a:defRPr>
            </a:lvl2pPr>
            <a:lvl3pPr marL="1371600" lvl="2" indent="-228600" algn="l">
              <a:spcBef>
                <a:spcPts val="600"/>
              </a:spcBef>
              <a:spcAft>
                <a:spcPts val="0"/>
              </a:spcAft>
              <a:buSzPts val="2320"/>
              <a:buNone/>
              <a:defRPr sz="1600">
                <a:solidFill>
                  <a:srgbClr val="888888"/>
                </a:solidFill>
              </a:defRPr>
            </a:lvl3pPr>
            <a:lvl4pPr marL="1828800" lvl="3" indent="-228600" algn="l">
              <a:spcBef>
                <a:spcPts val="600"/>
              </a:spcBef>
              <a:spcAft>
                <a:spcPts val="0"/>
              </a:spcAft>
              <a:buSzPts val="2030"/>
              <a:buNone/>
              <a:defRPr sz="1400">
                <a:solidFill>
                  <a:srgbClr val="888888"/>
                </a:solidFill>
              </a:defRPr>
            </a:lvl4pPr>
            <a:lvl5pPr marL="2286000" lvl="4" indent="-228600" algn="l">
              <a:spcBef>
                <a:spcPts val="600"/>
              </a:spcBef>
              <a:spcAft>
                <a:spcPts val="0"/>
              </a:spcAft>
              <a:buSzPts val="2030"/>
              <a:buNone/>
              <a:defRPr sz="1400">
                <a:solidFill>
                  <a:srgbClr val="888888"/>
                </a:solidFill>
              </a:defRPr>
            </a:lvl5pPr>
            <a:lvl6pPr marL="2743200" lvl="5" indent="-228600" algn="l">
              <a:spcBef>
                <a:spcPts val="600"/>
              </a:spcBef>
              <a:spcAft>
                <a:spcPts val="0"/>
              </a:spcAft>
              <a:buSzPts val="2030"/>
              <a:buNone/>
              <a:defRPr sz="1400">
                <a:solidFill>
                  <a:srgbClr val="888888"/>
                </a:solidFill>
              </a:defRPr>
            </a:lvl6pPr>
            <a:lvl7pPr marL="3200400" lvl="6" indent="-228600" algn="l">
              <a:spcBef>
                <a:spcPts val="600"/>
              </a:spcBef>
              <a:spcAft>
                <a:spcPts val="0"/>
              </a:spcAft>
              <a:buSzPts val="2030"/>
              <a:buNone/>
              <a:defRPr sz="1400">
                <a:solidFill>
                  <a:srgbClr val="888888"/>
                </a:solidFill>
              </a:defRPr>
            </a:lvl7pPr>
            <a:lvl8pPr marL="3657600" lvl="7" indent="-228600" algn="l">
              <a:spcBef>
                <a:spcPts val="600"/>
              </a:spcBef>
              <a:spcAft>
                <a:spcPts val="0"/>
              </a:spcAft>
              <a:buSzPts val="2030"/>
              <a:buNone/>
              <a:defRPr sz="1400">
                <a:solidFill>
                  <a:srgbClr val="888888"/>
                </a:solidFill>
              </a:defRPr>
            </a:lvl8pPr>
            <a:lvl9pPr marL="4114800" lvl="8" indent="-228600" algn="l">
              <a:spcBef>
                <a:spcPts val="600"/>
              </a:spcBef>
              <a:spcAft>
                <a:spcPts val="600"/>
              </a:spcAft>
              <a:buSzPts val="2030"/>
              <a:buNone/>
              <a:defRPr sz="1400">
                <a:solidFill>
                  <a:srgbClr val="888888"/>
                </a:solidFill>
              </a:defRPr>
            </a:lvl9pPr>
          </a:lstStyle>
          <a:p>
            <a:endParaRPr/>
          </a:p>
        </p:txBody>
      </p:sp>
      <p:sp>
        <p:nvSpPr>
          <p:cNvPr id="113" name="Google Shape;113;p20"/>
          <p:cNvSpPr txBox="1">
            <a:spLocks noGrp="1"/>
          </p:cNvSpPr>
          <p:nvPr>
            <p:ph type="dt" idx="10"/>
          </p:nvPr>
        </p:nvSpPr>
        <p:spPr>
          <a:xfrm>
            <a:off x="7358063" y="6116638"/>
            <a:ext cx="858837"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4" name="Google Shape;114;p20"/>
          <p:cNvSpPr txBox="1">
            <a:spLocks noGrp="1"/>
          </p:cNvSpPr>
          <p:nvPr>
            <p:ph type="ftr" idx="11"/>
          </p:nvPr>
        </p:nvSpPr>
        <p:spPr>
          <a:xfrm>
            <a:off x="1987550" y="6116638"/>
            <a:ext cx="531336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5" name="Google Shape;115;p20"/>
          <p:cNvSpPr txBox="1">
            <a:spLocks noGrp="1"/>
          </p:cNvSpPr>
          <p:nvPr>
            <p:ph type="sldNum" idx="12"/>
          </p:nvPr>
        </p:nvSpPr>
        <p:spPr>
          <a:xfrm>
            <a:off x="8274050" y="6116638"/>
            <a:ext cx="41275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000">
                <a:solidFill>
                  <a:schemeClr val="dk1"/>
                </a:solidFill>
                <a:latin typeface="Corbel"/>
                <a:ea typeface="Corbel"/>
                <a:cs typeface="Corbel"/>
                <a:sym typeface="Corbel"/>
              </a:defRPr>
            </a:lvl1pPr>
            <a:lvl2pPr marL="0" marR="0" lvl="1" indent="0" algn="r">
              <a:spcBef>
                <a:spcPts val="0"/>
              </a:spcBef>
              <a:spcAft>
                <a:spcPts val="0"/>
              </a:spcAft>
              <a:buNone/>
              <a:defRPr sz="1000">
                <a:solidFill>
                  <a:schemeClr val="dk1"/>
                </a:solidFill>
                <a:latin typeface="Corbel"/>
                <a:ea typeface="Corbel"/>
                <a:cs typeface="Corbel"/>
                <a:sym typeface="Corbel"/>
              </a:defRPr>
            </a:lvl2pPr>
            <a:lvl3pPr marL="0" marR="0" lvl="2" indent="0" algn="r">
              <a:spcBef>
                <a:spcPts val="0"/>
              </a:spcBef>
              <a:spcAft>
                <a:spcPts val="0"/>
              </a:spcAft>
              <a:buNone/>
              <a:defRPr sz="1000">
                <a:solidFill>
                  <a:schemeClr val="dk1"/>
                </a:solidFill>
                <a:latin typeface="Corbel"/>
                <a:ea typeface="Corbel"/>
                <a:cs typeface="Corbel"/>
                <a:sym typeface="Corbel"/>
              </a:defRPr>
            </a:lvl3pPr>
            <a:lvl4pPr marL="0" marR="0" lvl="3" indent="0" algn="r">
              <a:spcBef>
                <a:spcPts val="0"/>
              </a:spcBef>
              <a:spcAft>
                <a:spcPts val="0"/>
              </a:spcAft>
              <a:buNone/>
              <a:defRPr sz="1000">
                <a:solidFill>
                  <a:schemeClr val="dk1"/>
                </a:solidFill>
                <a:latin typeface="Corbel"/>
                <a:ea typeface="Corbel"/>
                <a:cs typeface="Corbel"/>
                <a:sym typeface="Corbel"/>
              </a:defRPr>
            </a:lvl4pPr>
            <a:lvl5pPr marL="0" marR="0" lvl="4" indent="0" algn="r">
              <a:spcBef>
                <a:spcPts val="0"/>
              </a:spcBef>
              <a:spcAft>
                <a:spcPts val="0"/>
              </a:spcAft>
              <a:buNone/>
              <a:defRPr sz="1000">
                <a:solidFill>
                  <a:schemeClr val="dk1"/>
                </a:solidFill>
                <a:latin typeface="Corbel"/>
                <a:ea typeface="Corbel"/>
                <a:cs typeface="Corbel"/>
                <a:sym typeface="Corbel"/>
              </a:defRPr>
            </a:lvl5pPr>
            <a:lvl6pPr marL="0" marR="0" lvl="5" indent="0" algn="r">
              <a:spcBef>
                <a:spcPts val="0"/>
              </a:spcBef>
              <a:spcAft>
                <a:spcPts val="0"/>
              </a:spcAft>
              <a:buNone/>
              <a:defRPr sz="1000">
                <a:solidFill>
                  <a:schemeClr val="dk1"/>
                </a:solidFill>
                <a:latin typeface="Corbel"/>
                <a:ea typeface="Corbel"/>
                <a:cs typeface="Corbel"/>
                <a:sym typeface="Corbel"/>
              </a:defRPr>
            </a:lvl6pPr>
            <a:lvl7pPr marL="0" marR="0" lvl="6" indent="0" algn="r">
              <a:spcBef>
                <a:spcPts val="0"/>
              </a:spcBef>
              <a:spcAft>
                <a:spcPts val="0"/>
              </a:spcAft>
              <a:buNone/>
              <a:defRPr sz="1000">
                <a:solidFill>
                  <a:schemeClr val="dk1"/>
                </a:solidFill>
                <a:latin typeface="Corbel"/>
                <a:ea typeface="Corbel"/>
                <a:cs typeface="Corbel"/>
                <a:sym typeface="Corbel"/>
              </a:defRPr>
            </a:lvl7pPr>
            <a:lvl8pPr marL="0" marR="0" lvl="7" indent="0" algn="r">
              <a:spcBef>
                <a:spcPts val="0"/>
              </a:spcBef>
              <a:spcAft>
                <a:spcPts val="0"/>
              </a:spcAft>
              <a:buNone/>
              <a:defRPr sz="1000">
                <a:solidFill>
                  <a:schemeClr val="dk1"/>
                </a:solidFill>
                <a:latin typeface="Corbel"/>
                <a:ea typeface="Corbel"/>
                <a:cs typeface="Corbel"/>
                <a:sym typeface="Corbel"/>
              </a:defRPr>
            </a:lvl8pPr>
            <a:lvl9pPr marL="0" marR="0" lvl="8" indent="0" algn="r">
              <a:spcBef>
                <a:spcPts val="0"/>
              </a:spcBef>
              <a:spcAft>
                <a:spcPts val="0"/>
              </a:spcAft>
              <a:buNone/>
              <a:defRPr sz="100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Citar la tarjeta de nombre">
  <p:cSld name="Citar la tarjeta de nombre">
    <p:spTree>
      <p:nvGrpSpPr>
        <p:cNvPr id="1" name="Shape 116"/>
        <p:cNvGrpSpPr/>
        <p:nvPr/>
      </p:nvGrpSpPr>
      <p:grpSpPr>
        <a:xfrm>
          <a:off x="0" y="0"/>
          <a:ext cx="0" cy="0"/>
          <a:chOff x="0" y="0"/>
          <a:chExt cx="0" cy="0"/>
        </a:xfrm>
      </p:grpSpPr>
      <p:sp>
        <p:nvSpPr>
          <p:cNvPr id="117" name="Google Shape;117;p21"/>
          <p:cNvSpPr txBox="1"/>
          <p:nvPr/>
        </p:nvSpPr>
        <p:spPr>
          <a:xfrm>
            <a:off x="969963" y="863600"/>
            <a:ext cx="457200" cy="5842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s-MX" sz="8000">
                <a:solidFill>
                  <a:schemeClr val="dk1"/>
                </a:solidFill>
                <a:latin typeface="Century Gothic"/>
                <a:ea typeface="Century Gothic"/>
                <a:cs typeface="Century Gothic"/>
                <a:sym typeface="Century Gothic"/>
              </a:rPr>
              <a:t>“</a:t>
            </a:r>
            <a:endParaRPr sz="8000">
              <a:solidFill>
                <a:schemeClr val="dk1"/>
              </a:solidFill>
              <a:latin typeface="Century Gothic"/>
              <a:ea typeface="Century Gothic"/>
              <a:cs typeface="Century Gothic"/>
              <a:sym typeface="Century Gothic"/>
            </a:endParaRPr>
          </a:p>
        </p:txBody>
      </p:sp>
      <p:sp>
        <p:nvSpPr>
          <p:cNvPr id="118" name="Google Shape;118;p21"/>
          <p:cNvSpPr txBox="1"/>
          <p:nvPr/>
        </p:nvSpPr>
        <p:spPr>
          <a:xfrm>
            <a:off x="8172450" y="2819400"/>
            <a:ext cx="457200" cy="5842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r>
              <a:rPr lang="es-MX" sz="8000">
                <a:solidFill>
                  <a:schemeClr val="dk1"/>
                </a:solidFill>
                <a:latin typeface="Century Gothic"/>
                <a:ea typeface="Century Gothic"/>
                <a:cs typeface="Century Gothic"/>
                <a:sym typeface="Century Gothic"/>
              </a:rPr>
              <a:t>”</a:t>
            </a:r>
            <a:endParaRPr sz="8000">
              <a:solidFill>
                <a:schemeClr val="dk1"/>
              </a:solidFill>
              <a:latin typeface="Century Gothic"/>
              <a:ea typeface="Century Gothic"/>
              <a:cs typeface="Century Gothic"/>
              <a:sym typeface="Century Gothic"/>
            </a:endParaRPr>
          </a:p>
        </p:txBody>
      </p:sp>
      <p:sp>
        <p:nvSpPr>
          <p:cNvPr id="119" name="Google Shape;119;p21"/>
          <p:cNvSpPr txBox="1">
            <a:spLocks noGrp="1"/>
          </p:cNvSpPr>
          <p:nvPr>
            <p:ph type="title"/>
          </p:nvPr>
        </p:nvSpPr>
        <p:spPr>
          <a:xfrm>
            <a:off x="1426741" y="685801"/>
            <a:ext cx="6974115" cy="2743199"/>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SzPts val="1400"/>
              <a:buNone/>
              <a:defRPr sz="3200" b="0" cap="none">
                <a:solidFill>
                  <a:schemeClr val="dk1"/>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0" name="Google Shape;120;p21"/>
          <p:cNvSpPr txBox="1">
            <a:spLocks noGrp="1"/>
          </p:cNvSpPr>
          <p:nvPr>
            <p:ph type="body" idx="1"/>
          </p:nvPr>
        </p:nvSpPr>
        <p:spPr>
          <a:xfrm>
            <a:off x="1113525" y="3886200"/>
            <a:ext cx="7515990" cy="889000"/>
          </a:xfrm>
          <a:prstGeom prst="rect">
            <a:avLst/>
          </a:prstGeom>
          <a:noFill/>
          <a:ln>
            <a:noFill/>
          </a:ln>
        </p:spPr>
        <p:txBody>
          <a:bodyPr spcFirstLastPara="1" wrap="square" lIns="91425" tIns="45700" rIns="91425" bIns="45700" anchor="b" anchorCtr="0">
            <a:normAutofit/>
          </a:bodyPr>
          <a:lstStyle>
            <a:lvl1pPr marL="457200" lvl="0" indent="-228600" algn="r">
              <a:spcBef>
                <a:spcPts val="480"/>
              </a:spcBef>
              <a:spcAft>
                <a:spcPts val="0"/>
              </a:spcAft>
              <a:buSzPts val="3480"/>
              <a:buNone/>
              <a:defRPr sz="2400" b="0" cap="none">
                <a:solidFill>
                  <a:schemeClr val="dk1"/>
                </a:solidFill>
              </a:defRPr>
            </a:lvl1pPr>
            <a:lvl2pPr marL="914400" lvl="1" indent="-394335" algn="l">
              <a:spcBef>
                <a:spcPts val="600"/>
              </a:spcBef>
              <a:spcAft>
                <a:spcPts val="0"/>
              </a:spcAft>
              <a:buSzPts val="2610"/>
              <a:buChar char="•"/>
              <a:defRPr/>
            </a:lvl2pPr>
            <a:lvl3pPr marL="1371600" lvl="2" indent="-394335" algn="l">
              <a:spcBef>
                <a:spcPts val="600"/>
              </a:spcBef>
              <a:spcAft>
                <a:spcPts val="0"/>
              </a:spcAft>
              <a:buSzPts val="2610"/>
              <a:buChar char="•"/>
              <a:defRPr/>
            </a:lvl3pPr>
            <a:lvl4pPr marL="1828800" lvl="3" indent="-394335" algn="l">
              <a:spcBef>
                <a:spcPts val="600"/>
              </a:spcBef>
              <a:spcAft>
                <a:spcPts val="0"/>
              </a:spcAft>
              <a:buSzPts val="2610"/>
              <a:buChar char="•"/>
              <a:defRPr/>
            </a:lvl4pPr>
            <a:lvl5pPr marL="2286000" lvl="4" indent="-394335" algn="l">
              <a:spcBef>
                <a:spcPts val="600"/>
              </a:spcBef>
              <a:spcAft>
                <a:spcPts val="0"/>
              </a:spcAft>
              <a:buSzPts val="2610"/>
              <a:buChar char="•"/>
              <a:defRPr/>
            </a:lvl5pPr>
            <a:lvl6pPr marL="2743200" lvl="5" indent="-394335" algn="l">
              <a:spcBef>
                <a:spcPts val="600"/>
              </a:spcBef>
              <a:spcAft>
                <a:spcPts val="0"/>
              </a:spcAft>
              <a:buSzPts val="2610"/>
              <a:buChar char="•"/>
              <a:defRPr/>
            </a:lvl6pPr>
            <a:lvl7pPr marL="3200400" lvl="6" indent="-394335" algn="l">
              <a:spcBef>
                <a:spcPts val="600"/>
              </a:spcBef>
              <a:spcAft>
                <a:spcPts val="0"/>
              </a:spcAft>
              <a:buSzPts val="2610"/>
              <a:buChar char="•"/>
              <a:defRPr/>
            </a:lvl7pPr>
            <a:lvl8pPr marL="3657600" lvl="7" indent="-394334" algn="l">
              <a:spcBef>
                <a:spcPts val="600"/>
              </a:spcBef>
              <a:spcAft>
                <a:spcPts val="0"/>
              </a:spcAft>
              <a:buSzPts val="2610"/>
              <a:buChar char="•"/>
              <a:defRPr/>
            </a:lvl8pPr>
            <a:lvl9pPr marL="4114800" lvl="8" indent="-394334" algn="l">
              <a:spcBef>
                <a:spcPts val="600"/>
              </a:spcBef>
              <a:spcAft>
                <a:spcPts val="600"/>
              </a:spcAft>
              <a:buSzPts val="2610"/>
              <a:buChar char="•"/>
              <a:defRPr/>
            </a:lvl9pPr>
          </a:lstStyle>
          <a:p>
            <a:endParaRPr/>
          </a:p>
        </p:txBody>
      </p:sp>
      <p:sp>
        <p:nvSpPr>
          <p:cNvPr id="121" name="Google Shape;121;p21"/>
          <p:cNvSpPr txBox="1">
            <a:spLocks noGrp="1"/>
          </p:cNvSpPr>
          <p:nvPr>
            <p:ph type="body" idx="2"/>
          </p:nvPr>
        </p:nvSpPr>
        <p:spPr>
          <a:xfrm>
            <a:off x="1113524" y="4775200"/>
            <a:ext cx="7515990" cy="1016000"/>
          </a:xfrm>
          <a:prstGeom prst="rect">
            <a:avLst/>
          </a:prstGeom>
          <a:noFill/>
          <a:ln>
            <a:noFill/>
          </a:ln>
        </p:spPr>
        <p:txBody>
          <a:bodyPr spcFirstLastPara="1" wrap="square" lIns="91425" tIns="45700" rIns="91425" bIns="45700" anchor="t" anchorCtr="0">
            <a:normAutofit/>
          </a:bodyPr>
          <a:lstStyle>
            <a:lvl1pPr marL="457200" lvl="0" indent="-228600" algn="r">
              <a:spcBef>
                <a:spcPts val="360"/>
              </a:spcBef>
              <a:spcAft>
                <a:spcPts val="0"/>
              </a:spcAft>
              <a:buSzPts val="2610"/>
              <a:buNone/>
              <a:defRPr sz="1800">
                <a:solidFill>
                  <a:schemeClr val="dk1"/>
                </a:solidFill>
              </a:defRPr>
            </a:lvl1pPr>
            <a:lvl2pPr marL="914400" lvl="1" indent="-228600" algn="l">
              <a:spcBef>
                <a:spcPts val="600"/>
              </a:spcBef>
              <a:spcAft>
                <a:spcPts val="0"/>
              </a:spcAft>
              <a:buSzPts val="2610"/>
              <a:buNone/>
              <a:defRPr sz="1800">
                <a:solidFill>
                  <a:srgbClr val="888888"/>
                </a:solidFill>
              </a:defRPr>
            </a:lvl2pPr>
            <a:lvl3pPr marL="1371600" lvl="2" indent="-228600" algn="l">
              <a:spcBef>
                <a:spcPts val="600"/>
              </a:spcBef>
              <a:spcAft>
                <a:spcPts val="0"/>
              </a:spcAft>
              <a:buSzPts val="2320"/>
              <a:buNone/>
              <a:defRPr sz="1600">
                <a:solidFill>
                  <a:srgbClr val="888888"/>
                </a:solidFill>
              </a:defRPr>
            </a:lvl3pPr>
            <a:lvl4pPr marL="1828800" lvl="3" indent="-228600" algn="l">
              <a:spcBef>
                <a:spcPts val="600"/>
              </a:spcBef>
              <a:spcAft>
                <a:spcPts val="0"/>
              </a:spcAft>
              <a:buSzPts val="2030"/>
              <a:buNone/>
              <a:defRPr sz="1400">
                <a:solidFill>
                  <a:srgbClr val="888888"/>
                </a:solidFill>
              </a:defRPr>
            </a:lvl4pPr>
            <a:lvl5pPr marL="2286000" lvl="4" indent="-228600" algn="l">
              <a:spcBef>
                <a:spcPts val="600"/>
              </a:spcBef>
              <a:spcAft>
                <a:spcPts val="0"/>
              </a:spcAft>
              <a:buSzPts val="2030"/>
              <a:buNone/>
              <a:defRPr sz="1400">
                <a:solidFill>
                  <a:srgbClr val="888888"/>
                </a:solidFill>
              </a:defRPr>
            </a:lvl5pPr>
            <a:lvl6pPr marL="2743200" lvl="5" indent="-228600" algn="l">
              <a:spcBef>
                <a:spcPts val="600"/>
              </a:spcBef>
              <a:spcAft>
                <a:spcPts val="0"/>
              </a:spcAft>
              <a:buSzPts val="2030"/>
              <a:buNone/>
              <a:defRPr sz="1400">
                <a:solidFill>
                  <a:srgbClr val="888888"/>
                </a:solidFill>
              </a:defRPr>
            </a:lvl6pPr>
            <a:lvl7pPr marL="3200400" lvl="6" indent="-228600" algn="l">
              <a:spcBef>
                <a:spcPts val="600"/>
              </a:spcBef>
              <a:spcAft>
                <a:spcPts val="0"/>
              </a:spcAft>
              <a:buSzPts val="2030"/>
              <a:buNone/>
              <a:defRPr sz="1400">
                <a:solidFill>
                  <a:srgbClr val="888888"/>
                </a:solidFill>
              </a:defRPr>
            </a:lvl7pPr>
            <a:lvl8pPr marL="3657600" lvl="7" indent="-228600" algn="l">
              <a:spcBef>
                <a:spcPts val="600"/>
              </a:spcBef>
              <a:spcAft>
                <a:spcPts val="0"/>
              </a:spcAft>
              <a:buSzPts val="2030"/>
              <a:buNone/>
              <a:defRPr sz="1400">
                <a:solidFill>
                  <a:srgbClr val="888888"/>
                </a:solidFill>
              </a:defRPr>
            </a:lvl8pPr>
            <a:lvl9pPr marL="4114800" lvl="8" indent="-228600" algn="l">
              <a:spcBef>
                <a:spcPts val="600"/>
              </a:spcBef>
              <a:spcAft>
                <a:spcPts val="600"/>
              </a:spcAft>
              <a:buSzPts val="2030"/>
              <a:buNone/>
              <a:defRPr sz="1400">
                <a:solidFill>
                  <a:srgbClr val="888888"/>
                </a:solidFill>
              </a:defRPr>
            </a:lvl9pPr>
          </a:lstStyle>
          <a:p>
            <a:endParaRPr/>
          </a:p>
        </p:txBody>
      </p:sp>
      <p:sp>
        <p:nvSpPr>
          <p:cNvPr id="122" name="Google Shape;122;p21"/>
          <p:cNvSpPr txBox="1">
            <a:spLocks noGrp="1"/>
          </p:cNvSpPr>
          <p:nvPr>
            <p:ph type="dt" idx="10"/>
          </p:nvPr>
        </p:nvSpPr>
        <p:spPr>
          <a:xfrm>
            <a:off x="7358063" y="6116638"/>
            <a:ext cx="858837"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3" name="Google Shape;123;p21"/>
          <p:cNvSpPr txBox="1">
            <a:spLocks noGrp="1"/>
          </p:cNvSpPr>
          <p:nvPr>
            <p:ph type="ftr" idx="11"/>
          </p:nvPr>
        </p:nvSpPr>
        <p:spPr>
          <a:xfrm>
            <a:off x="1987550" y="6116638"/>
            <a:ext cx="531336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4" name="Google Shape;124;p21"/>
          <p:cNvSpPr txBox="1">
            <a:spLocks noGrp="1"/>
          </p:cNvSpPr>
          <p:nvPr>
            <p:ph type="sldNum" idx="12"/>
          </p:nvPr>
        </p:nvSpPr>
        <p:spPr>
          <a:xfrm>
            <a:off x="8274050" y="6116638"/>
            <a:ext cx="41275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000">
                <a:solidFill>
                  <a:schemeClr val="dk1"/>
                </a:solidFill>
                <a:latin typeface="Corbel"/>
                <a:ea typeface="Corbel"/>
                <a:cs typeface="Corbel"/>
                <a:sym typeface="Corbel"/>
              </a:defRPr>
            </a:lvl1pPr>
            <a:lvl2pPr marL="0" marR="0" lvl="1" indent="0" algn="r">
              <a:spcBef>
                <a:spcPts val="0"/>
              </a:spcBef>
              <a:spcAft>
                <a:spcPts val="0"/>
              </a:spcAft>
              <a:buNone/>
              <a:defRPr sz="1000">
                <a:solidFill>
                  <a:schemeClr val="dk1"/>
                </a:solidFill>
                <a:latin typeface="Corbel"/>
                <a:ea typeface="Corbel"/>
                <a:cs typeface="Corbel"/>
                <a:sym typeface="Corbel"/>
              </a:defRPr>
            </a:lvl2pPr>
            <a:lvl3pPr marL="0" marR="0" lvl="2" indent="0" algn="r">
              <a:spcBef>
                <a:spcPts val="0"/>
              </a:spcBef>
              <a:spcAft>
                <a:spcPts val="0"/>
              </a:spcAft>
              <a:buNone/>
              <a:defRPr sz="1000">
                <a:solidFill>
                  <a:schemeClr val="dk1"/>
                </a:solidFill>
                <a:latin typeface="Corbel"/>
                <a:ea typeface="Corbel"/>
                <a:cs typeface="Corbel"/>
                <a:sym typeface="Corbel"/>
              </a:defRPr>
            </a:lvl3pPr>
            <a:lvl4pPr marL="0" marR="0" lvl="3" indent="0" algn="r">
              <a:spcBef>
                <a:spcPts val="0"/>
              </a:spcBef>
              <a:spcAft>
                <a:spcPts val="0"/>
              </a:spcAft>
              <a:buNone/>
              <a:defRPr sz="1000">
                <a:solidFill>
                  <a:schemeClr val="dk1"/>
                </a:solidFill>
                <a:latin typeface="Corbel"/>
                <a:ea typeface="Corbel"/>
                <a:cs typeface="Corbel"/>
                <a:sym typeface="Corbel"/>
              </a:defRPr>
            </a:lvl4pPr>
            <a:lvl5pPr marL="0" marR="0" lvl="4" indent="0" algn="r">
              <a:spcBef>
                <a:spcPts val="0"/>
              </a:spcBef>
              <a:spcAft>
                <a:spcPts val="0"/>
              </a:spcAft>
              <a:buNone/>
              <a:defRPr sz="1000">
                <a:solidFill>
                  <a:schemeClr val="dk1"/>
                </a:solidFill>
                <a:latin typeface="Corbel"/>
                <a:ea typeface="Corbel"/>
                <a:cs typeface="Corbel"/>
                <a:sym typeface="Corbel"/>
              </a:defRPr>
            </a:lvl5pPr>
            <a:lvl6pPr marL="0" marR="0" lvl="5" indent="0" algn="r">
              <a:spcBef>
                <a:spcPts val="0"/>
              </a:spcBef>
              <a:spcAft>
                <a:spcPts val="0"/>
              </a:spcAft>
              <a:buNone/>
              <a:defRPr sz="1000">
                <a:solidFill>
                  <a:schemeClr val="dk1"/>
                </a:solidFill>
                <a:latin typeface="Corbel"/>
                <a:ea typeface="Corbel"/>
                <a:cs typeface="Corbel"/>
                <a:sym typeface="Corbel"/>
              </a:defRPr>
            </a:lvl6pPr>
            <a:lvl7pPr marL="0" marR="0" lvl="6" indent="0" algn="r">
              <a:spcBef>
                <a:spcPts val="0"/>
              </a:spcBef>
              <a:spcAft>
                <a:spcPts val="0"/>
              </a:spcAft>
              <a:buNone/>
              <a:defRPr sz="1000">
                <a:solidFill>
                  <a:schemeClr val="dk1"/>
                </a:solidFill>
                <a:latin typeface="Corbel"/>
                <a:ea typeface="Corbel"/>
                <a:cs typeface="Corbel"/>
                <a:sym typeface="Corbel"/>
              </a:defRPr>
            </a:lvl7pPr>
            <a:lvl8pPr marL="0" marR="0" lvl="7" indent="0" algn="r">
              <a:spcBef>
                <a:spcPts val="0"/>
              </a:spcBef>
              <a:spcAft>
                <a:spcPts val="0"/>
              </a:spcAft>
              <a:buNone/>
              <a:defRPr sz="1000">
                <a:solidFill>
                  <a:schemeClr val="dk1"/>
                </a:solidFill>
                <a:latin typeface="Corbel"/>
                <a:ea typeface="Corbel"/>
                <a:cs typeface="Corbel"/>
                <a:sym typeface="Corbel"/>
              </a:defRPr>
            </a:lvl8pPr>
            <a:lvl9pPr marL="0" marR="0" lvl="8" indent="0" algn="r">
              <a:spcBef>
                <a:spcPts val="0"/>
              </a:spcBef>
              <a:spcAft>
                <a:spcPts val="0"/>
              </a:spcAft>
              <a:buNone/>
              <a:defRPr sz="100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Verdadero o falso">
  <p:cSld name="Verdadero o falso">
    <p:spTree>
      <p:nvGrpSpPr>
        <p:cNvPr id="1" name="Shape 125"/>
        <p:cNvGrpSpPr/>
        <p:nvPr/>
      </p:nvGrpSpPr>
      <p:grpSpPr>
        <a:xfrm>
          <a:off x="0" y="0"/>
          <a:ext cx="0" cy="0"/>
          <a:chOff x="0" y="0"/>
          <a:chExt cx="0" cy="0"/>
        </a:xfrm>
      </p:grpSpPr>
      <p:sp>
        <p:nvSpPr>
          <p:cNvPr id="126" name="Google Shape;126;p22"/>
          <p:cNvSpPr txBox="1">
            <a:spLocks noGrp="1"/>
          </p:cNvSpPr>
          <p:nvPr>
            <p:ph type="title"/>
          </p:nvPr>
        </p:nvSpPr>
        <p:spPr>
          <a:xfrm>
            <a:off x="1113525" y="685801"/>
            <a:ext cx="7515991" cy="27273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SzPts val="1400"/>
              <a:buNone/>
              <a:defRPr b="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7" name="Google Shape;127;p22"/>
          <p:cNvSpPr txBox="1">
            <a:spLocks noGrp="1"/>
          </p:cNvSpPr>
          <p:nvPr>
            <p:ph type="body" idx="1"/>
          </p:nvPr>
        </p:nvSpPr>
        <p:spPr>
          <a:xfrm>
            <a:off x="1113524" y="3505200"/>
            <a:ext cx="7515992" cy="838200"/>
          </a:xfrm>
          <a:prstGeom prst="rect">
            <a:avLst/>
          </a:prstGeom>
          <a:noFill/>
          <a:ln>
            <a:noFill/>
          </a:ln>
        </p:spPr>
        <p:txBody>
          <a:bodyPr spcFirstLastPara="1" wrap="square" lIns="91425" tIns="45700" rIns="91425" bIns="45700" anchor="b" anchorCtr="0">
            <a:normAutofit/>
          </a:bodyPr>
          <a:lstStyle>
            <a:lvl1pPr marL="457200" lvl="0" indent="-228600" algn="l">
              <a:spcBef>
                <a:spcPts val="560"/>
              </a:spcBef>
              <a:spcAft>
                <a:spcPts val="0"/>
              </a:spcAft>
              <a:buSzPts val="4060"/>
              <a:buNone/>
              <a:defRPr sz="2800" b="0" cap="none">
                <a:solidFill>
                  <a:schemeClr val="dk1"/>
                </a:solidFill>
              </a:defRPr>
            </a:lvl1pPr>
            <a:lvl2pPr marL="914400" lvl="1" indent="-394335" algn="l">
              <a:spcBef>
                <a:spcPts val="600"/>
              </a:spcBef>
              <a:spcAft>
                <a:spcPts val="0"/>
              </a:spcAft>
              <a:buSzPts val="2610"/>
              <a:buChar char="•"/>
              <a:defRPr/>
            </a:lvl2pPr>
            <a:lvl3pPr marL="1371600" lvl="2" indent="-394335" algn="l">
              <a:spcBef>
                <a:spcPts val="600"/>
              </a:spcBef>
              <a:spcAft>
                <a:spcPts val="0"/>
              </a:spcAft>
              <a:buSzPts val="2610"/>
              <a:buChar char="•"/>
              <a:defRPr/>
            </a:lvl3pPr>
            <a:lvl4pPr marL="1828800" lvl="3" indent="-394335" algn="l">
              <a:spcBef>
                <a:spcPts val="600"/>
              </a:spcBef>
              <a:spcAft>
                <a:spcPts val="0"/>
              </a:spcAft>
              <a:buSzPts val="2610"/>
              <a:buChar char="•"/>
              <a:defRPr/>
            </a:lvl4pPr>
            <a:lvl5pPr marL="2286000" lvl="4" indent="-394335" algn="l">
              <a:spcBef>
                <a:spcPts val="600"/>
              </a:spcBef>
              <a:spcAft>
                <a:spcPts val="0"/>
              </a:spcAft>
              <a:buSzPts val="2610"/>
              <a:buChar char="•"/>
              <a:defRPr/>
            </a:lvl5pPr>
            <a:lvl6pPr marL="2743200" lvl="5" indent="-394335" algn="l">
              <a:spcBef>
                <a:spcPts val="600"/>
              </a:spcBef>
              <a:spcAft>
                <a:spcPts val="0"/>
              </a:spcAft>
              <a:buSzPts val="2610"/>
              <a:buChar char="•"/>
              <a:defRPr/>
            </a:lvl6pPr>
            <a:lvl7pPr marL="3200400" lvl="6" indent="-394335" algn="l">
              <a:spcBef>
                <a:spcPts val="600"/>
              </a:spcBef>
              <a:spcAft>
                <a:spcPts val="0"/>
              </a:spcAft>
              <a:buSzPts val="2610"/>
              <a:buChar char="•"/>
              <a:defRPr/>
            </a:lvl7pPr>
            <a:lvl8pPr marL="3657600" lvl="7" indent="-394334" algn="l">
              <a:spcBef>
                <a:spcPts val="600"/>
              </a:spcBef>
              <a:spcAft>
                <a:spcPts val="0"/>
              </a:spcAft>
              <a:buSzPts val="2610"/>
              <a:buChar char="•"/>
              <a:defRPr/>
            </a:lvl8pPr>
            <a:lvl9pPr marL="4114800" lvl="8" indent="-394334" algn="l">
              <a:spcBef>
                <a:spcPts val="600"/>
              </a:spcBef>
              <a:spcAft>
                <a:spcPts val="600"/>
              </a:spcAft>
              <a:buSzPts val="2610"/>
              <a:buChar char="•"/>
              <a:defRPr/>
            </a:lvl9pPr>
          </a:lstStyle>
          <a:p>
            <a:endParaRPr/>
          </a:p>
        </p:txBody>
      </p:sp>
      <p:sp>
        <p:nvSpPr>
          <p:cNvPr id="128" name="Google Shape;128;p22"/>
          <p:cNvSpPr txBox="1">
            <a:spLocks noGrp="1"/>
          </p:cNvSpPr>
          <p:nvPr>
            <p:ph type="body" idx="2"/>
          </p:nvPr>
        </p:nvSpPr>
        <p:spPr>
          <a:xfrm>
            <a:off x="1113524" y="4343400"/>
            <a:ext cx="7515992" cy="1447800"/>
          </a:xfrm>
          <a:prstGeom prst="rect">
            <a:avLst/>
          </a:prstGeom>
          <a:noFill/>
          <a:ln>
            <a:noFill/>
          </a:ln>
        </p:spPr>
        <p:txBody>
          <a:bodyPr spcFirstLastPara="1" wrap="square" lIns="91425" tIns="45700" rIns="91425" bIns="45700" anchor="t" anchorCtr="0">
            <a:normAutofit/>
          </a:bodyPr>
          <a:lstStyle>
            <a:lvl1pPr marL="457200" lvl="0" indent="-228600" algn="l">
              <a:spcBef>
                <a:spcPts val="360"/>
              </a:spcBef>
              <a:spcAft>
                <a:spcPts val="0"/>
              </a:spcAft>
              <a:buSzPts val="2610"/>
              <a:buNone/>
              <a:defRPr sz="1800">
                <a:solidFill>
                  <a:schemeClr val="dk1"/>
                </a:solidFill>
              </a:defRPr>
            </a:lvl1pPr>
            <a:lvl2pPr marL="914400" lvl="1" indent="-228600" algn="l">
              <a:spcBef>
                <a:spcPts val="600"/>
              </a:spcBef>
              <a:spcAft>
                <a:spcPts val="0"/>
              </a:spcAft>
              <a:buSzPts val="2610"/>
              <a:buNone/>
              <a:defRPr sz="1800">
                <a:solidFill>
                  <a:srgbClr val="888888"/>
                </a:solidFill>
              </a:defRPr>
            </a:lvl2pPr>
            <a:lvl3pPr marL="1371600" lvl="2" indent="-228600" algn="l">
              <a:spcBef>
                <a:spcPts val="600"/>
              </a:spcBef>
              <a:spcAft>
                <a:spcPts val="0"/>
              </a:spcAft>
              <a:buSzPts val="2320"/>
              <a:buNone/>
              <a:defRPr sz="1600">
                <a:solidFill>
                  <a:srgbClr val="888888"/>
                </a:solidFill>
              </a:defRPr>
            </a:lvl3pPr>
            <a:lvl4pPr marL="1828800" lvl="3" indent="-228600" algn="l">
              <a:spcBef>
                <a:spcPts val="600"/>
              </a:spcBef>
              <a:spcAft>
                <a:spcPts val="0"/>
              </a:spcAft>
              <a:buSzPts val="2030"/>
              <a:buNone/>
              <a:defRPr sz="1400">
                <a:solidFill>
                  <a:srgbClr val="888888"/>
                </a:solidFill>
              </a:defRPr>
            </a:lvl4pPr>
            <a:lvl5pPr marL="2286000" lvl="4" indent="-228600" algn="l">
              <a:spcBef>
                <a:spcPts val="600"/>
              </a:spcBef>
              <a:spcAft>
                <a:spcPts val="0"/>
              </a:spcAft>
              <a:buSzPts val="2030"/>
              <a:buNone/>
              <a:defRPr sz="1400">
                <a:solidFill>
                  <a:srgbClr val="888888"/>
                </a:solidFill>
              </a:defRPr>
            </a:lvl5pPr>
            <a:lvl6pPr marL="2743200" lvl="5" indent="-228600" algn="l">
              <a:spcBef>
                <a:spcPts val="600"/>
              </a:spcBef>
              <a:spcAft>
                <a:spcPts val="0"/>
              </a:spcAft>
              <a:buSzPts val="2030"/>
              <a:buNone/>
              <a:defRPr sz="1400">
                <a:solidFill>
                  <a:srgbClr val="888888"/>
                </a:solidFill>
              </a:defRPr>
            </a:lvl6pPr>
            <a:lvl7pPr marL="3200400" lvl="6" indent="-228600" algn="l">
              <a:spcBef>
                <a:spcPts val="600"/>
              </a:spcBef>
              <a:spcAft>
                <a:spcPts val="0"/>
              </a:spcAft>
              <a:buSzPts val="2030"/>
              <a:buNone/>
              <a:defRPr sz="1400">
                <a:solidFill>
                  <a:srgbClr val="888888"/>
                </a:solidFill>
              </a:defRPr>
            </a:lvl7pPr>
            <a:lvl8pPr marL="3657600" lvl="7" indent="-228600" algn="l">
              <a:spcBef>
                <a:spcPts val="600"/>
              </a:spcBef>
              <a:spcAft>
                <a:spcPts val="0"/>
              </a:spcAft>
              <a:buSzPts val="2030"/>
              <a:buNone/>
              <a:defRPr sz="1400">
                <a:solidFill>
                  <a:srgbClr val="888888"/>
                </a:solidFill>
              </a:defRPr>
            </a:lvl8pPr>
            <a:lvl9pPr marL="4114800" lvl="8" indent="-228600" algn="l">
              <a:spcBef>
                <a:spcPts val="600"/>
              </a:spcBef>
              <a:spcAft>
                <a:spcPts val="600"/>
              </a:spcAft>
              <a:buSzPts val="2030"/>
              <a:buNone/>
              <a:defRPr sz="1400">
                <a:solidFill>
                  <a:srgbClr val="888888"/>
                </a:solidFill>
              </a:defRPr>
            </a:lvl9pPr>
          </a:lstStyle>
          <a:p>
            <a:endParaRPr/>
          </a:p>
        </p:txBody>
      </p:sp>
      <p:sp>
        <p:nvSpPr>
          <p:cNvPr id="129" name="Google Shape;129;p22"/>
          <p:cNvSpPr txBox="1">
            <a:spLocks noGrp="1"/>
          </p:cNvSpPr>
          <p:nvPr>
            <p:ph type="dt" idx="10"/>
          </p:nvPr>
        </p:nvSpPr>
        <p:spPr>
          <a:xfrm>
            <a:off x="7358063" y="6116638"/>
            <a:ext cx="858837"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0" name="Google Shape;130;p22"/>
          <p:cNvSpPr txBox="1">
            <a:spLocks noGrp="1"/>
          </p:cNvSpPr>
          <p:nvPr>
            <p:ph type="ftr" idx="11"/>
          </p:nvPr>
        </p:nvSpPr>
        <p:spPr>
          <a:xfrm>
            <a:off x="1987550" y="6116638"/>
            <a:ext cx="531336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1" name="Google Shape;131;p22"/>
          <p:cNvSpPr txBox="1">
            <a:spLocks noGrp="1"/>
          </p:cNvSpPr>
          <p:nvPr>
            <p:ph type="sldNum" idx="12"/>
          </p:nvPr>
        </p:nvSpPr>
        <p:spPr>
          <a:xfrm>
            <a:off x="8274050" y="6116638"/>
            <a:ext cx="41275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000">
                <a:solidFill>
                  <a:schemeClr val="dk1"/>
                </a:solidFill>
                <a:latin typeface="Corbel"/>
                <a:ea typeface="Corbel"/>
                <a:cs typeface="Corbel"/>
                <a:sym typeface="Corbel"/>
              </a:defRPr>
            </a:lvl1pPr>
            <a:lvl2pPr marL="0" marR="0" lvl="1" indent="0" algn="r">
              <a:spcBef>
                <a:spcPts val="0"/>
              </a:spcBef>
              <a:spcAft>
                <a:spcPts val="0"/>
              </a:spcAft>
              <a:buNone/>
              <a:defRPr sz="1000">
                <a:solidFill>
                  <a:schemeClr val="dk1"/>
                </a:solidFill>
                <a:latin typeface="Corbel"/>
                <a:ea typeface="Corbel"/>
                <a:cs typeface="Corbel"/>
                <a:sym typeface="Corbel"/>
              </a:defRPr>
            </a:lvl2pPr>
            <a:lvl3pPr marL="0" marR="0" lvl="2" indent="0" algn="r">
              <a:spcBef>
                <a:spcPts val="0"/>
              </a:spcBef>
              <a:spcAft>
                <a:spcPts val="0"/>
              </a:spcAft>
              <a:buNone/>
              <a:defRPr sz="1000">
                <a:solidFill>
                  <a:schemeClr val="dk1"/>
                </a:solidFill>
                <a:latin typeface="Corbel"/>
                <a:ea typeface="Corbel"/>
                <a:cs typeface="Corbel"/>
                <a:sym typeface="Corbel"/>
              </a:defRPr>
            </a:lvl3pPr>
            <a:lvl4pPr marL="0" marR="0" lvl="3" indent="0" algn="r">
              <a:spcBef>
                <a:spcPts val="0"/>
              </a:spcBef>
              <a:spcAft>
                <a:spcPts val="0"/>
              </a:spcAft>
              <a:buNone/>
              <a:defRPr sz="1000">
                <a:solidFill>
                  <a:schemeClr val="dk1"/>
                </a:solidFill>
                <a:latin typeface="Corbel"/>
                <a:ea typeface="Corbel"/>
                <a:cs typeface="Corbel"/>
                <a:sym typeface="Corbel"/>
              </a:defRPr>
            </a:lvl4pPr>
            <a:lvl5pPr marL="0" marR="0" lvl="4" indent="0" algn="r">
              <a:spcBef>
                <a:spcPts val="0"/>
              </a:spcBef>
              <a:spcAft>
                <a:spcPts val="0"/>
              </a:spcAft>
              <a:buNone/>
              <a:defRPr sz="1000">
                <a:solidFill>
                  <a:schemeClr val="dk1"/>
                </a:solidFill>
                <a:latin typeface="Corbel"/>
                <a:ea typeface="Corbel"/>
                <a:cs typeface="Corbel"/>
                <a:sym typeface="Corbel"/>
              </a:defRPr>
            </a:lvl5pPr>
            <a:lvl6pPr marL="0" marR="0" lvl="5" indent="0" algn="r">
              <a:spcBef>
                <a:spcPts val="0"/>
              </a:spcBef>
              <a:spcAft>
                <a:spcPts val="0"/>
              </a:spcAft>
              <a:buNone/>
              <a:defRPr sz="1000">
                <a:solidFill>
                  <a:schemeClr val="dk1"/>
                </a:solidFill>
                <a:latin typeface="Corbel"/>
                <a:ea typeface="Corbel"/>
                <a:cs typeface="Corbel"/>
                <a:sym typeface="Corbel"/>
              </a:defRPr>
            </a:lvl6pPr>
            <a:lvl7pPr marL="0" marR="0" lvl="6" indent="0" algn="r">
              <a:spcBef>
                <a:spcPts val="0"/>
              </a:spcBef>
              <a:spcAft>
                <a:spcPts val="0"/>
              </a:spcAft>
              <a:buNone/>
              <a:defRPr sz="1000">
                <a:solidFill>
                  <a:schemeClr val="dk1"/>
                </a:solidFill>
                <a:latin typeface="Corbel"/>
                <a:ea typeface="Corbel"/>
                <a:cs typeface="Corbel"/>
                <a:sym typeface="Corbel"/>
              </a:defRPr>
            </a:lvl7pPr>
            <a:lvl8pPr marL="0" marR="0" lvl="7" indent="0" algn="r">
              <a:spcBef>
                <a:spcPts val="0"/>
              </a:spcBef>
              <a:spcAft>
                <a:spcPts val="0"/>
              </a:spcAft>
              <a:buNone/>
              <a:defRPr sz="1000">
                <a:solidFill>
                  <a:schemeClr val="dk1"/>
                </a:solidFill>
                <a:latin typeface="Corbel"/>
                <a:ea typeface="Corbel"/>
                <a:cs typeface="Corbel"/>
                <a:sym typeface="Corbel"/>
              </a:defRPr>
            </a:lvl8pPr>
            <a:lvl9pPr marL="0" marR="0" lvl="8" indent="0" algn="r">
              <a:spcBef>
                <a:spcPts val="0"/>
              </a:spcBef>
              <a:spcAft>
                <a:spcPts val="0"/>
              </a:spcAft>
              <a:buNone/>
              <a:defRPr sz="100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132"/>
        <p:cNvGrpSpPr/>
        <p:nvPr/>
      </p:nvGrpSpPr>
      <p:grpSpPr>
        <a:xfrm>
          <a:off x="0" y="0"/>
          <a:ext cx="0" cy="0"/>
          <a:chOff x="0" y="0"/>
          <a:chExt cx="0" cy="0"/>
        </a:xfrm>
      </p:grpSpPr>
      <p:sp>
        <p:nvSpPr>
          <p:cNvPr id="133" name="Google Shape;133;p23"/>
          <p:cNvSpPr txBox="1">
            <a:spLocks noGrp="1"/>
          </p:cNvSpPr>
          <p:nvPr>
            <p:ph type="title"/>
          </p:nvPr>
        </p:nvSpPr>
        <p:spPr>
          <a:xfrm>
            <a:off x="982663" y="457200"/>
            <a:ext cx="7704137" cy="19812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4" name="Google Shape;134;p23"/>
          <p:cNvSpPr txBox="1">
            <a:spLocks noGrp="1"/>
          </p:cNvSpPr>
          <p:nvPr>
            <p:ph type="body" idx="1"/>
          </p:nvPr>
        </p:nvSpPr>
        <p:spPr>
          <a:xfrm rot="5400000">
            <a:off x="3155950" y="493713"/>
            <a:ext cx="3357563" cy="7704137"/>
          </a:xfrm>
          <a:prstGeom prst="rect">
            <a:avLst/>
          </a:prstGeom>
          <a:noFill/>
          <a:ln>
            <a:noFill/>
          </a:ln>
        </p:spPr>
        <p:txBody>
          <a:bodyPr spcFirstLastPara="1" wrap="square" lIns="91425" tIns="45700" rIns="91425" bIns="45700" anchor="t" anchorCtr="0">
            <a:noAutofit/>
          </a:bodyPr>
          <a:lstStyle>
            <a:lvl1pPr marL="457200" lvl="0" indent="-394335" algn="l">
              <a:spcBef>
                <a:spcPts val="360"/>
              </a:spcBef>
              <a:spcAft>
                <a:spcPts val="0"/>
              </a:spcAft>
              <a:buSzPts val="2610"/>
              <a:buChar char="•"/>
              <a:defRPr/>
            </a:lvl1pPr>
            <a:lvl2pPr marL="914400" lvl="1" indent="-394335" algn="l">
              <a:spcBef>
                <a:spcPts val="600"/>
              </a:spcBef>
              <a:spcAft>
                <a:spcPts val="0"/>
              </a:spcAft>
              <a:buSzPts val="2610"/>
              <a:buChar char="•"/>
              <a:defRPr/>
            </a:lvl2pPr>
            <a:lvl3pPr marL="1371600" lvl="2" indent="-394335" algn="l">
              <a:spcBef>
                <a:spcPts val="600"/>
              </a:spcBef>
              <a:spcAft>
                <a:spcPts val="0"/>
              </a:spcAft>
              <a:buSzPts val="2610"/>
              <a:buChar char="•"/>
              <a:defRPr/>
            </a:lvl3pPr>
            <a:lvl4pPr marL="1828800" lvl="3" indent="-394335" algn="l">
              <a:spcBef>
                <a:spcPts val="600"/>
              </a:spcBef>
              <a:spcAft>
                <a:spcPts val="0"/>
              </a:spcAft>
              <a:buSzPts val="2610"/>
              <a:buChar char="•"/>
              <a:defRPr/>
            </a:lvl4pPr>
            <a:lvl5pPr marL="2286000" lvl="4" indent="-394335" algn="l">
              <a:spcBef>
                <a:spcPts val="600"/>
              </a:spcBef>
              <a:spcAft>
                <a:spcPts val="0"/>
              </a:spcAft>
              <a:buSzPts val="2610"/>
              <a:buChar char="•"/>
              <a:defRPr/>
            </a:lvl5pPr>
            <a:lvl6pPr marL="2743200" lvl="5" indent="-394335" algn="l">
              <a:spcBef>
                <a:spcPts val="600"/>
              </a:spcBef>
              <a:spcAft>
                <a:spcPts val="0"/>
              </a:spcAft>
              <a:buSzPts val="2610"/>
              <a:buChar char="•"/>
              <a:defRPr/>
            </a:lvl6pPr>
            <a:lvl7pPr marL="3200400" lvl="6" indent="-394335" algn="l">
              <a:spcBef>
                <a:spcPts val="600"/>
              </a:spcBef>
              <a:spcAft>
                <a:spcPts val="0"/>
              </a:spcAft>
              <a:buSzPts val="2610"/>
              <a:buChar char="•"/>
              <a:defRPr/>
            </a:lvl7pPr>
            <a:lvl8pPr marL="3657600" lvl="7" indent="-394334" algn="l">
              <a:spcBef>
                <a:spcPts val="600"/>
              </a:spcBef>
              <a:spcAft>
                <a:spcPts val="0"/>
              </a:spcAft>
              <a:buSzPts val="2610"/>
              <a:buChar char="•"/>
              <a:defRPr/>
            </a:lvl8pPr>
            <a:lvl9pPr marL="4114800" lvl="8" indent="-394334" algn="l">
              <a:spcBef>
                <a:spcPts val="600"/>
              </a:spcBef>
              <a:spcAft>
                <a:spcPts val="600"/>
              </a:spcAft>
              <a:buSzPts val="2610"/>
              <a:buChar char="•"/>
              <a:defRPr/>
            </a:lvl9pPr>
          </a:lstStyle>
          <a:p>
            <a:endParaRPr/>
          </a:p>
        </p:txBody>
      </p:sp>
      <p:sp>
        <p:nvSpPr>
          <p:cNvPr id="135" name="Google Shape;135;p23"/>
          <p:cNvSpPr txBox="1">
            <a:spLocks noGrp="1"/>
          </p:cNvSpPr>
          <p:nvPr>
            <p:ph type="dt" idx="10"/>
          </p:nvPr>
        </p:nvSpPr>
        <p:spPr>
          <a:xfrm>
            <a:off x="7358063" y="6116638"/>
            <a:ext cx="858837"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6" name="Google Shape;136;p23"/>
          <p:cNvSpPr txBox="1">
            <a:spLocks noGrp="1"/>
          </p:cNvSpPr>
          <p:nvPr>
            <p:ph type="ftr" idx="11"/>
          </p:nvPr>
        </p:nvSpPr>
        <p:spPr>
          <a:xfrm>
            <a:off x="1987550" y="6116638"/>
            <a:ext cx="531336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7" name="Google Shape;137;p23"/>
          <p:cNvSpPr txBox="1">
            <a:spLocks noGrp="1"/>
          </p:cNvSpPr>
          <p:nvPr>
            <p:ph type="sldNum" idx="12"/>
          </p:nvPr>
        </p:nvSpPr>
        <p:spPr>
          <a:xfrm>
            <a:off x="8274050" y="6116638"/>
            <a:ext cx="41275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000">
                <a:solidFill>
                  <a:schemeClr val="dk1"/>
                </a:solidFill>
                <a:latin typeface="Corbel"/>
                <a:ea typeface="Corbel"/>
                <a:cs typeface="Corbel"/>
                <a:sym typeface="Corbel"/>
              </a:defRPr>
            </a:lvl1pPr>
            <a:lvl2pPr marL="0" marR="0" lvl="1" indent="0" algn="r">
              <a:spcBef>
                <a:spcPts val="0"/>
              </a:spcBef>
              <a:spcAft>
                <a:spcPts val="0"/>
              </a:spcAft>
              <a:buNone/>
              <a:defRPr sz="1000">
                <a:solidFill>
                  <a:schemeClr val="dk1"/>
                </a:solidFill>
                <a:latin typeface="Corbel"/>
                <a:ea typeface="Corbel"/>
                <a:cs typeface="Corbel"/>
                <a:sym typeface="Corbel"/>
              </a:defRPr>
            </a:lvl2pPr>
            <a:lvl3pPr marL="0" marR="0" lvl="2" indent="0" algn="r">
              <a:spcBef>
                <a:spcPts val="0"/>
              </a:spcBef>
              <a:spcAft>
                <a:spcPts val="0"/>
              </a:spcAft>
              <a:buNone/>
              <a:defRPr sz="1000">
                <a:solidFill>
                  <a:schemeClr val="dk1"/>
                </a:solidFill>
                <a:latin typeface="Corbel"/>
                <a:ea typeface="Corbel"/>
                <a:cs typeface="Corbel"/>
                <a:sym typeface="Corbel"/>
              </a:defRPr>
            </a:lvl3pPr>
            <a:lvl4pPr marL="0" marR="0" lvl="3" indent="0" algn="r">
              <a:spcBef>
                <a:spcPts val="0"/>
              </a:spcBef>
              <a:spcAft>
                <a:spcPts val="0"/>
              </a:spcAft>
              <a:buNone/>
              <a:defRPr sz="1000">
                <a:solidFill>
                  <a:schemeClr val="dk1"/>
                </a:solidFill>
                <a:latin typeface="Corbel"/>
                <a:ea typeface="Corbel"/>
                <a:cs typeface="Corbel"/>
                <a:sym typeface="Corbel"/>
              </a:defRPr>
            </a:lvl4pPr>
            <a:lvl5pPr marL="0" marR="0" lvl="4" indent="0" algn="r">
              <a:spcBef>
                <a:spcPts val="0"/>
              </a:spcBef>
              <a:spcAft>
                <a:spcPts val="0"/>
              </a:spcAft>
              <a:buNone/>
              <a:defRPr sz="1000">
                <a:solidFill>
                  <a:schemeClr val="dk1"/>
                </a:solidFill>
                <a:latin typeface="Corbel"/>
                <a:ea typeface="Corbel"/>
                <a:cs typeface="Corbel"/>
                <a:sym typeface="Corbel"/>
              </a:defRPr>
            </a:lvl5pPr>
            <a:lvl6pPr marL="0" marR="0" lvl="5" indent="0" algn="r">
              <a:spcBef>
                <a:spcPts val="0"/>
              </a:spcBef>
              <a:spcAft>
                <a:spcPts val="0"/>
              </a:spcAft>
              <a:buNone/>
              <a:defRPr sz="1000">
                <a:solidFill>
                  <a:schemeClr val="dk1"/>
                </a:solidFill>
                <a:latin typeface="Corbel"/>
                <a:ea typeface="Corbel"/>
                <a:cs typeface="Corbel"/>
                <a:sym typeface="Corbel"/>
              </a:defRPr>
            </a:lvl6pPr>
            <a:lvl7pPr marL="0" marR="0" lvl="6" indent="0" algn="r">
              <a:spcBef>
                <a:spcPts val="0"/>
              </a:spcBef>
              <a:spcAft>
                <a:spcPts val="0"/>
              </a:spcAft>
              <a:buNone/>
              <a:defRPr sz="1000">
                <a:solidFill>
                  <a:schemeClr val="dk1"/>
                </a:solidFill>
                <a:latin typeface="Corbel"/>
                <a:ea typeface="Corbel"/>
                <a:cs typeface="Corbel"/>
                <a:sym typeface="Corbel"/>
              </a:defRPr>
            </a:lvl7pPr>
            <a:lvl8pPr marL="0" marR="0" lvl="7" indent="0" algn="r">
              <a:spcBef>
                <a:spcPts val="0"/>
              </a:spcBef>
              <a:spcAft>
                <a:spcPts val="0"/>
              </a:spcAft>
              <a:buNone/>
              <a:defRPr sz="1000">
                <a:solidFill>
                  <a:schemeClr val="dk1"/>
                </a:solidFill>
                <a:latin typeface="Corbel"/>
                <a:ea typeface="Corbel"/>
                <a:cs typeface="Corbel"/>
                <a:sym typeface="Corbel"/>
              </a:defRPr>
            </a:lvl8pPr>
            <a:lvl9pPr marL="0" marR="0" lvl="8" indent="0" algn="r">
              <a:spcBef>
                <a:spcPts val="0"/>
              </a:spcBef>
              <a:spcAft>
                <a:spcPts val="0"/>
              </a:spcAft>
              <a:buNone/>
              <a:defRPr sz="100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138"/>
        <p:cNvGrpSpPr/>
        <p:nvPr/>
      </p:nvGrpSpPr>
      <p:grpSpPr>
        <a:xfrm>
          <a:off x="0" y="0"/>
          <a:ext cx="0" cy="0"/>
          <a:chOff x="0" y="0"/>
          <a:chExt cx="0" cy="0"/>
        </a:xfrm>
      </p:grpSpPr>
      <p:sp>
        <p:nvSpPr>
          <p:cNvPr id="139" name="Google Shape;139;p24"/>
          <p:cNvSpPr txBox="1">
            <a:spLocks noGrp="1"/>
          </p:cNvSpPr>
          <p:nvPr>
            <p:ph type="title"/>
          </p:nvPr>
        </p:nvSpPr>
        <p:spPr>
          <a:xfrm rot="5400000">
            <a:off x="5412754" y="2574439"/>
            <a:ext cx="5105400" cy="132812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0" name="Google Shape;140;p24"/>
          <p:cNvSpPr txBox="1">
            <a:spLocks noGrp="1"/>
          </p:cNvSpPr>
          <p:nvPr>
            <p:ph type="body" idx="1"/>
          </p:nvPr>
        </p:nvSpPr>
        <p:spPr>
          <a:xfrm rot="5400000">
            <a:off x="1569011" y="230314"/>
            <a:ext cx="5105400" cy="6016373"/>
          </a:xfrm>
          <a:prstGeom prst="rect">
            <a:avLst/>
          </a:prstGeom>
          <a:noFill/>
          <a:ln>
            <a:noFill/>
          </a:ln>
        </p:spPr>
        <p:txBody>
          <a:bodyPr spcFirstLastPara="1" wrap="square" lIns="91425" tIns="45700" rIns="91425" bIns="45700" anchor="t" anchorCtr="0">
            <a:noAutofit/>
          </a:bodyPr>
          <a:lstStyle>
            <a:lvl1pPr marL="457200" lvl="0" indent="-394335" algn="l">
              <a:spcBef>
                <a:spcPts val="360"/>
              </a:spcBef>
              <a:spcAft>
                <a:spcPts val="0"/>
              </a:spcAft>
              <a:buSzPts val="2610"/>
              <a:buChar char="•"/>
              <a:defRPr/>
            </a:lvl1pPr>
            <a:lvl2pPr marL="914400" lvl="1" indent="-394335" algn="l">
              <a:spcBef>
                <a:spcPts val="600"/>
              </a:spcBef>
              <a:spcAft>
                <a:spcPts val="0"/>
              </a:spcAft>
              <a:buSzPts val="2610"/>
              <a:buChar char="•"/>
              <a:defRPr/>
            </a:lvl2pPr>
            <a:lvl3pPr marL="1371600" lvl="2" indent="-394335" algn="l">
              <a:spcBef>
                <a:spcPts val="600"/>
              </a:spcBef>
              <a:spcAft>
                <a:spcPts val="0"/>
              </a:spcAft>
              <a:buSzPts val="2610"/>
              <a:buChar char="•"/>
              <a:defRPr/>
            </a:lvl3pPr>
            <a:lvl4pPr marL="1828800" lvl="3" indent="-394335" algn="l">
              <a:spcBef>
                <a:spcPts val="600"/>
              </a:spcBef>
              <a:spcAft>
                <a:spcPts val="0"/>
              </a:spcAft>
              <a:buSzPts val="2610"/>
              <a:buChar char="•"/>
              <a:defRPr/>
            </a:lvl4pPr>
            <a:lvl5pPr marL="2286000" lvl="4" indent="-394335" algn="l">
              <a:spcBef>
                <a:spcPts val="600"/>
              </a:spcBef>
              <a:spcAft>
                <a:spcPts val="0"/>
              </a:spcAft>
              <a:buSzPts val="2610"/>
              <a:buChar char="•"/>
              <a:defRPr/>
            </a:lvl5pPr>
            <a:lvl6pPr marL="2743200" lvl="5" indent="-394335" algn="l">
              <a:spcBef>
                <a:spcPts val="600"/>
              </a:spcBef>
              <a:spcAft>
                <a:spcPts val="0"/>
              </a:spcAft>
              <a:buSzPts val="2610"/>
              <a:buChar char="•"/>
              <a:defRPr/>
            </a:lvl6pPr>
            <a:lvl7pPr marL="3200400" lvl="6" indent="-394335" algn="l">
              <a:spcBef>
                <a:spcPts val="600"/>
              </a:spcBef>
              <a:spcAft>
                <a:spcPts val="0"/>
              </a:spcAft>
              <a:buSzPts val="2610"/>
              <a:buChar char="•"/>
              <a:defRPr/>
            </a:lvl7pPr>
            <a:lvl8pPr marL="3657600" lvl="7" indent="-394334" algn="l">
              <a:spcBef>
                <a:spcPts val="600"/>
              </a:spcBef>
              <a:spcAft>
                <a:spcPts val="0"/>
              </a:spcAft>
              <a:buSzPts val="2610"/>
              <a:buChar char="•"/>
              <a:defRPr/>
            </a:lvl8pPr>
            <a:lvl9pPr marL="4114800" lvl="8" indent="-394334" algn="l">
              <a:spcBef>
                <a:spcPts val="600"/>
              </a:spcBef>
              <a:spcAft>
                <a:spcPts val="600"/>
              </a:spcAft>
              <a:buSzPts val="2610"/>
              <a:buChar char="•"/>
              <a:defRPr/>
            </a:lvl9pPr>
          </a:lstStyle>
          <a:p>
            <a:endParaRPr/>
          </a:p>
        </p:txBody>
      </p:sp>
      <p:sp>
        <p:nvSpPr>
          <p:cNvPr id="141" name="Google Shape;141;p24"/>
          <p:cNvSpPr txBox="1">
            <a:spLocks noGrp="1"/>
          </p:cNvSpPr>
          <p:nvPr>
            <p:ph type="dt" idx="10"/>
          </p:nvPr>
        </p:nvSpPr>
        <p:spPr>
          <a:xfrm>
            <a:off x="7358063" y="6116638"/>
            <a:ext cx="858837"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2" name="Google Shape;142;p24"/>
          <p:cNvSpPr txBox="1">
            <a:spLocks noGrp="1"/>
          </p:cNvSpPr>
          <p:nvPr>
            <p:ph type="ftr" idx="11"/>
          </p:nvPr>
        </p:nvSpPr>
        <p:spPr>
          <a:xfrm>
            <a:off x="1987550" y="6116638"/>
            <a:ext cx="531336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3" name="Google Shape;143;p24"/>
          <p:cNvSpPr txBox="1">
            <a:spLocks noGrp="1"/>
          </p:cNvSpPr>
          <p:nvPr>
            <p:ph type="sldNum" idx="12"/>
          </p:nvPr>
        </p:nvSpPr>
        <p:spPr>
          <a:xfrm>
            <a:off x="8274050" y="6116638"/>
            <a:ext cx="41275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000">
                <a:solidFill>
                  <a:schemeClr val="dk1"/>
                </a:solidFill>
                <a:latin typeface="Corbel"/>
                <a:ea typeface="Corbel"/>
                <a:cs typeface="Corbel"/>
                <a:sym typeface="Corbel"/>
              </a:defRPr>
            </a:lvl1pPr>
            <a:lvl2pPr marL="0" marR="0" lvl="1" indent="0" algn="r">
              <a:spcBef>
                <a:spcPts val="0"/>
              </a:spcBef>
              <a:spcAft>
                <a:spcPts val="0"/>
              </a:spcAft>
              <a:buNone/>
              <a:defRPr sz="1000">
                <a:solidFill>
                  <a:schemeClr val="dk1"/>
                </a:solidFill>
                <a:latin typeface="Corbel"/>
                <a:ea typeface="Corbel"/>
                <a:cs typeface="Corbel"/>
                <a:sym typeface="Corbel"/>
              </a:defRPr>
            </a:lvl2pPr>
            <a:lvl3pPr marL="0" marR="0" lvl="2" indent="0" algn="r">
              <a:spcBef>
                <a:spcPts val="0"/>
              </a:spcBef>
              <a:spcAft>
                <a:spcPts val="0"/>
              </a:spcAft>
              <a:buNone/>
              <a:defRPr sz="1000">
                <a:solidFill>
                  <a:schemeClr val="dk1"/>
                </a:solidFill>
                <a:latin typeface="Corbel"/>
                <a:ea typeface="Corbel"/>
                <a:cs typeface="Corbel"/>
                <a:sym typeface="Corbel"/>
              </a:defRPr>
            </a:lvl3pPr>
            <a:lvl4pPr marL="0" marR="0" lvl="3" indent="0" algn="r">
              <a:spcBef>
                <a:spcPts val="0"/>
              </a:spcBef>
              <a:spcAft>
                <a:spcPts val="0"/>
              </a:spcAft>
              <a:buNone/>
              <a:defRPr sz="1000">
                <a:solidFill>
                  <a:schemeClr val="dk1"/>
                </a:solidFill>
                <a:latin typeface="Corbel"/>
                <a:ea typeface="Corbel"/>
                <a:cs typeface="Corbel"/>
                <a:sym typeface="Corbel"/>
              </a:defRPr>
            </a:lvl4pPr>
            <a:lvl5pPr marL="0" marR="0" lvl="4" indent="0" algn="r">
              <a:spcBef>
                <a:spcPts val="0"/>
              </a:spcBef>
              <a:spcAft>
                <a:spcPts val="0"/>
              </a:spcAft>
              <a:buNone/>
              <a:defRPr sz="1000">
                <a:solidFill>
                  <a:schemeClr val="dk1"/>
                </a:solidFill>
                <a:latin typeface="Corbel"/>
                <a:ea typeface="Corbel"/>
                <a:cs typeface="Corbel"/>
                <a:sym typeface="Corbel"/>
              </a:defRPr>
            </a:lvl5pPr>
            <a:lvl6pPr marL="0" marR="0" lvl="5" indent="0" algn="r">
              <a:spcBef>
                <a:spcPts val="0"/>
              </a:spcBef>
              <a:spcAft>
                <a:spcPts val="0"/>
              </a:spcAft>
              <a:buNone/>
              <a:defRPr sz="1000">
                <a:solidFill>
                  <a:schemeClr val="dk1"/>
                </a:solidFill>
                <a:latin typeface="Corbel"/>
                <a:ea typeface="Corbel"/>
                <a:cs typeface="Corbel"/>
                <a:sym typeface="Corbel"/>
              </a:defRPr>
            </a:lvl6pPr>
            <a:lvl7pPr marL="0" marR="0" lvl="6" indent="0" algn="r">
              <a:spcBef>
                <a:spcPts val="0"/>
              </a:spcBef>
              <a:spcAft>
                <a:spcPts val="0"/>
              </a:spcAft>
              <a:buNone/>
              <a:defRPr sz="1000">
                <a:solidFill>
                  <a:schemeClr val="dk1"/>
                </a:solidFill>
                <a:latin typeface="Corbel"/>
                <a:ea typeface="Corbel"/>
                <a:cs typeface="Corbel"/>
                <a:sym typeface="Corbel"/>
              </a:defRPr>
            </a:lvl7pPr>
            <a:lvl8pPr marL="0" marR="0" lvl="7" indent="0" algn="r">
              <a:spcBef>
                <a:spcPts val="0"/>
              </a:spcBef>
              <a:spcAft>
                <a:spcPts val="0"/>
              </a:spcAft>
              <a:buNone/>
              <a:defRPr sz="1000">
                <a:solidFill>
                  <a:schemeClr val="dk1"/>
                </a:solidFill>
                <a:latin typeface="Corbel"/>
                <a:ea typeface="Corbel"/>
                <a:cs typeface="Corbel"/>
                <a:sym typeface="Corbel"/>
              </a:defRPr>
            </a:lvl8pPr>
            <a:lvl9pPr marL="0" marR="0" lvl="8" indent="0" algn="r">
              <a:spcBef>
                <a:spcPts val="0"/>
              </a:spcBef>
              <a:spcAft>
                <a:spcPts val="0"/>
              </a:spcAft>
              <a:buNone/>
              <a:defRPr sz="100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6"/>
        <p:cNvGrpSpPr/>
        <p:nvPr/>
      </p:nvGrpSpPr>
      <p:grpSpPr>
        <a:xfrm>
          <a:off x="0" y="0"/>
          <a:ext cx="0" cy="0"/>
          <a:chOff x="0" y="0"/>
          <a:chExt cx="0" cy="0"/>
        </a:xfrm>
      </p:grpSpPr>
      <p:sp>
        <p:nvSpPr>
          <p:cNvPr id="27" name="Google Shape;27;p9"/>
          <p:cNvSpPr txBox="1">
            <a:spLocks noGrp="1"/>
          </p:cNvSpPr>
          <p:nvPr>
            <p:ph type="title"/>
          </p:nvPr>
        </p:nvSpPr>
        <p:spPr>
          <a:xfrm>
            <a:off x="982133" y="457201"/>
            <a:ext cx="7704667" cy="19812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9"/>
          <p:cNvSpPr txBox="1">
            <a:spLocks noGrp="1"/>
          </p:cNvSpPr>
          <p:nvPr>
            <p:ph type="body" idx="1"/>
          </p:nvPr>
        </p:nvSpPr>
        <p:spPr>
          <a:xfrm>
            <a:off x="982133" y="2667000"/>
            <a:ext cx="7704667" cy="3332816"/>
          </a:xfrm>
          <a:prstGeom prst="rect">
            <a:avLst/>
          </a:prstGeom>
          <a:noFill/>
          <a:ln>
            <a:noFill/>
          </a:ln>
        </p:spPr>
        <p:txBody>
          <a:bodyPr spcFirstLastPara="1" wrap="square" lIns="91425" tIns="45700" rIns="91425" bIns="45700" anchor="ctr" anchorCtr="0">
            <a:noAutofit/>
          </a:bodyPr>
          <a:lstStyle>
            <a:lvl1pPr marL="457200" lvl="0" indent="-394335" algn="l">
              <a:spcBef>
                <a:spcPts val="360"/>
              </a:spcBef>
              <a:spcAft>
                <a:spcPts val="0"/>
              </a:spcAft>
              <a:buSzPts val="2610"/>
              <a:buChar char="•"/>
              <a:defRPr/>
            </a:lvl1pPr>
            <a:lvl2pPr marL="914400" lvl="1" indent="-394335" algn="l">
              <a:spcBef>
                <a:spcPts val="600"/>
              </a:spcBef>
              <a:spcAft>
                <a:spcPts val="0"/>
              </a:spcAft>
              <a:buSzPts val="2610"/>
              <a:buChar char="•"/>
              <a:defRPr/>
            </a:lvl2pPr>
            <a:lvl3pPr marL="1371600" lvl="2" indent="-394335" algn="l">
              <a:spcBef>
                <a:spcPts val="600"/>
              </a:spcBef>
              <a:spcAft>
                <a:spcPts val="0"/>
              </a:spcAft>
              <a:buSzPts val="2610"/>
              <a:buChar char="•"/>
              <a:defRPr/>
            </a:lvl3pPr>
            <a:lvl4pPr marL="1828800" lvl="3" indent="-394335" algn="l">
              <a:spcBef>
                <a:spcPts val="600"/>
              </a:spcBef>
              <a:spcAft>
                <a:spcPts val="0"/>
              </a:spcAft>
              <a:buSzPts val="2610"/>
              <a:buChar char="•"/>
              <a:defRPr/>
            </a:lvl4pPr>
            <a:lvl5pPr marL="2286000" lvl="4" indent="-394335" algn="l">
              <a:spcBef>
                <a:spcPts val="600"/>
              </a:spcBef>
              <a:spcAft>
                <a:spcPts val="0"/>
              </a:spcAft>
              <a:buSzPts val="2610"/>
              <a:buChar char="•"/>
              <a:defRPr/>
            </a:lvl5pPr>
            <a:lvl6pPr marL="2743200" lvl="5" indent="-394335" algn="l">
              <a:spcBef>
                <a:spcPts val="600"/>
              </a:spcBef>
              <a:spcAft>
                <a:spcPts val="0"/>
              </a:spcAft>
              <a:buSzPts val="2610"/>
              <a:buChar char="•"/>
              <a:defRPr/>
            </a:lvl6pPr>
            <a:lvl7pPr marL="3200400" lvl="6" indent="-394335" algn="l">
              <a:spcBef>
                <a:spcPts val="600"/>
              </a:spcBef>
              <a:spcAft>
                <a:spcPts val="0"/>
              </a:spcAft>
              <a:buSzPts val="2610"/>
              <a:buChar char="•"/>
              <a:defRPr/>
            </a:lvl7pPr>
            <a:lvl8pPr marL="3657600" lvl="7" indent="-394334" algn="l">
              <a:spcBef>
                <a:spcPts val="600"/>
              </a:spcBef>
              <a:spcAft>
                <a:spcPts val="0"/>
              </a:spcAft>
              <a:buSzPts val="2610"/>
              <a:buChar char="•"/>
              <a:defRPr/>
            </a:lvl8pPr>
            <a:lvl9pPr marL="4114800" lvl="8" indent="-394334" algn="l">
              <a:spcBef>
                <a:spcPts val="600"/>
              </a:spcBef>
              <a:spcAft>
                <a:spcPts val="600"/>
              </a:spcAft>
              <a:buSzPts val="2610"/>
              <a:buChar char="•"/>
              <a:defRPr/>
            </a:lvl9pPr>
          </a:lstStyle>
          <a:p>
            <a:endParaRPr/>
          </a:p>
        </p:txBody>
      </p:sp>
      <p:sp>
        <p:nvSpPr>
          <p:cNvPr id="29" name="Google Shape;29;p9"/>
          <p:cNvSpPr txBox="1">
            <a:spLocks noGrp="1"/>
          </p:cNvSpPr>
          <p:nvPr>
            <p:ph type="dt" idx="10"/>
          </p:nvPr>
        </p:nvSpPr>
        <p:spPr>
          <a:xfrm>
            <a:off x="7343775" y="6108700"/>
            <a:ext cx="85725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9"/>
          <p:cNvSpPr txBox="1">
            <a:spLocks noGrp="1"/>
          </p:cNvSpPr>
          <p:nvPr>
            <p:ph type="ftr" idx="11"/>
          </p:nvPr>
        </p:nvSpPr>
        <p:spPr>
          <a:xfrm>
            <a:off x="1973263" y="6108700"/>
            <a:ext cx="531336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9"/>
          <p:cNvSpPr txBox="1">
            <a:spLocks noGrp="1"/>
          </p:cNvSpPr>
          <p:nvPr>
            <p:ph type="sldNum" idx="12"/>
          </p:nvPr>
        </p:nvSpPr>
        <p:spPr>
          <a:xfrm>
            <a:off x="8258175" y="6108700"/>
            <a:ext cx="428625"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000">
                <a:solidFill>
                  <a:schemeClr val="dk1"/>
                </a:solidFill>
                <a:latin typeface="Corbel"/>
                <a:ea typeface="Corbel"/>
                <a:cs typeface="Corbel"/>
                <a:sym typeface="Corbel"/>
              </a:defRPr>
            </a:lvl1pPr>
            <a:lvl2pPr marL="0" marR="0" lvl="1" indent="0" algn="r">
              <a:spcBef>
                <a:spcPts val="0"/>
              </a:spcBef>
              <a:spcAft>
                <a:spcPts val="0"/>
              </a:spcAft>
              <a:buNone/>
              <a:defRPr sz="1000">
                <a:solidFill>
                  <a:schemeClr val="dk1"/>
                </a:solidFill>
                <a:latin typeface="Corbel"/>
                <a:ea typeface="Corbel"/>
                <a:cs typeface="Corbel"/>
                <a:sym typeface="Corbel"/>
              </a:defRPr>
            </a:lvl2pPr>
            <a:lvl3pPr marL="0" marR="0" lvl="2" indent="0" algn="r">
              <a:spcBef>
                <a:spcPts val="0"/>
              </a:spcBef>
              <a:spcAft>
                <a:spcPts val="0"/>
              </a:spcAft>
              <a:buNone/>
              <a:defRPr sz="1000">
                <a:solidFill>
                  <a:schemeClr val="dk1"/>
                </a:solidFill>
                <a:latin typeface="Corbel"/>
                <a:ea typeface="Corbel"/>
                <a:cs typeface="Corbel"/>
                <a:sym typeface="Corbel"/>
              </a:defRPr>
            </a:lvl3pPr>
            <a:lvl4pPr marL="0" marR="0" lvl="3" indent="0" algn="r">
              <a:spcBef>
                <a:spcPts val="0"/>
              </a:spcBef>
              <a:spcAft>
                <a:spcPts val="0"/>
              </a:spcAft>
              <a:buNone/>
              <a:defRPr sz="1000">
                <a:solidFill>
                  <a:schemeClr val="dk1"/>
                </a:solidFill>
                <a:latin typeface="Corbel"/>
                <a:ea typeface="Corbel"/>
                <a:cs typeface="Corbel"/>
                <a:sym typeface="Corbel"/>
              </a:defRPr>
            </a:lvl4pPr>
            <a:lvl5pPr marL="0" marR="0" lvl="4" indent="0" algn="r">
              <a:spcBef>
                <a:spcPts val="0"/>
              </a:spcBef>
              <a:spcAft>
                <a:spcPts val="0"/>
              </a:spcAft>
              <a:buNone/>
              <a:defRPr sz="1000">
                <a:solidFill>
                  <a:schemeClr val="dk1"/>
                </a:solidFill>
                <a:latin typeface="Corbel"/>
                <a:ea typeface="Corbel"/>
                <a:cs typeface="Corbel"/>
                <a:sym typeface="Corbel"/>
              </a:defRPr>
            </a:lvl5pPr>
            <a:lvl6pPr marL="0" marR="0" lvl="5" indent="0" algn="r">
              <a:spcBef>
                <a:spcPts val="0"/>
              </a:spcBef>
              <a:spcAft>
                <a:spcPts val="0"/>
              </a:spcAft>
              <a:buNone/>
              <a:defRPr sz="1000">
                <a:solidFill>
                  <a:schemeClr val="dk1"/>
                </a:solidFill>
                <a:latin typeface="Corbel"/>
                <a:ea typeface="Corbel"/>
                <a:cs typeface="Corbel"/>
                <a:sym typeface="Corbel"/>
              </a:defRPr>
            </a:lvl6pPr>
            <a:lvl7pPr marL="0" marR="0" lvl="6" indent="0" algn="r">
              <a:spcBef>
                <a:spcPts val="0"/>
              </a:spcBef>
              <a:spcAft>
                <a:spcPts val="0"/>
              </a:spcAft>
              <a:buNone/>
              <a:defRPr sz="1000">
                <a:solidFill>
                  <a:schemeClr val="dk1"/>
                </a:solidFill>
                <a:latin typeface="Corbel"/>
                <a:ea typeface="Corbel"/>
                <a:cs typeface="Corbel"/>
                <a:sym typeface="Corbel"/>
              </a:defRPr>
            </a:lvl7pPr>
            <a:lvl8pPr marL="0" marR="0" lvl="7" indent="0" algn="r">
              <a:spcBef>
                <a:spcPts val="0"/>
              </a:spcBef>
              <a:spcAft>
                <a:spcPts val="0"/>
              </a:spcAft>
              <a:buNone/>
              <a:defRPr sz="1000">
                <a:solidFill>
                  <a:schemeClr val="dk1"/>
                </a:solidFill>
                <a:latin typeface="Corbel"/>
                <a:ea typeface="Corbel"/>
                <a:cs typeface="Corbel"/>
                <a:sym typeface="Corbel"/>
              </a:defRPr>
            </a:lvl8pPr>
            <a:lvl9pPr marL="0" marR="0" lvl="8" indent="0" algn="r">
              <a:spcBef>
                <a:spcPts val="0"/>
              </a:spcBef>
              <a:spcAft>
                <a:spcPts val="0"/>
              </a:spcAft>
              <a:buNone/>
              <a:defRPr sz="100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Diapositiva de título" type="title">
  <p:cSld name="TITLE">
    <p:spTree>
      <p:nvGrpSpPr>
        <p:cNvPr id="1" name="Shape 32"/>
        <p:cNvGrpSpPr/>
        <p:nvPr/>
      </p:nvGrpSpPr>
      <p:grpSpPr>
        <a:xfrm>
          <a:off x="0" y="0"/>
          <a:ext cx="0" cy="0"/>
          <a:chOff x="0" y="0"/>
          <a:chExt cx="0" cy="0"/>
        </a:xfrm>
      </p:grpSpPr>
      <p:grpSp>
        <p:nvGrpSpPr>
          <p:cNvPr id="33" name="Google Shape;33;p10"/>
          <p:cNvGrpSpPr/>
          <p:nvPr/>
        </p:nvGrpSpPr>
        <p:grpSpPr>
          <a:xfrm>
            <a:off x="203200" y="0"/>
            <a:ext cx="3778250" cy="6858000"/>
            <a:chOff x="203200" y="0"/>
            <a:chExt cx="3778250" cy="6858001"/>
          </a:xfrm>
        </p:grpSpPr>
        <p:sp>
          <p:nvSpPr>
            <p:cNvPr id="34" name="Google Shape;34;p10"/>
            <p:cNvSpPr/>
            <p:nvPr/>
          </p:nvSpPr>
          <p:spPr>
            <a:xfrm>
              <a:off x="641350" y="0"/>
              <a:ext cx="1365250" cy="3971925"/>
            </a:xfrm>
            <a:custGeom>
              <a:avLst/>
              <a:gdLst/>
              <a:ahLst/>
              <a:cxnLst/>
              <a:rect l="l" t="t" r="r" b="b"/>
              <a:pathLst>
                <a:path w="860" h="2502" extrusionOk="0">
                  <a:moveTo>
                    <a:pt x="0" y="2445"/>
                  </a:moveTo>
                  <a:lnTo>
                    <a:pt x="228" y="2502"/>
                  </a:lnTo>
                  <a:lnTo>
                    <a:pt x="860" y="0"/>
                  </a:lnTo>
                  <a:lnTo>
                    <a:pt x="620" y="0"/>
                  </a:lnTo>
                  <a:lnTo>
                    <a:pt x="0" y="2445"/>
                  </a:lnTo>
                  <a:close/>
                </a:path>
              </a:pathLst>
            </a:custGeom>
            <a:solidFill>
              <a:schemeClr val="accen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35" name="Google Shape;35;p10"/>
            <p:cNvSpPr/>
            <p:nvPr/>
          </p:nvSpPr>
          <p:spPr>
            <a:xfrm>
              <a:off x="203200" y="0"/>
              <a:ext cx="1336675" cy="3862389"/>
            </a:xfrm>
            <a:custGeom>
              <a:avLst/>
              <a:gdLst/>
              <a:ahLst/>
              <a:cxnLst/>
              <a:rect l="l" t="t" r="r" b="b"/>
              <a:pathLst>
                <a:path w="842" h="2433" extrusionOk="0">
                  <a:moveTo>
                    <a:pt x="842" y="0"/>
                  </a:moveTo>
                  <a:lnTo>
                    <a:pt x="602" y="0"/>
                  </a:lnTo>
                  <a:lnTo>
                    <a:pt x="0" y="2376"/>
                  </a:lnTo>
                  <a:lnTo>
                    <a:pt x="228" y="2433"/>
                  </a:lnTo>
                  <a:lnTo>
                    <a:pt x="842" y="0"/>
                  </a:lnTo>
                  <a:close/>
                </a:path>
              </a:pathLst>
            </a:custGeom>
            <a:solidFill>
              <a:srgbClr val="595959"/>
            </a:solidFill>
            <a:ln>
              <a:noFill/>
            </a:ln>
          </p:spPr>
        </p:sp>
        <p:sp>
          <p:nvSpPr>
            <p:cNvPr id="36" name="Google Shape;36;p10"/>
            <p:cNvSpPr/>
            <p:nvPr/>
          </p:nvSpPr>
          <p:spPr>
            <a:xfrm>
              <a:off x="207963" y="3776664"/>
              <a:ext cx="1936750" cy="3081337"/>
            </a:xfrm>
            <a:custGeom>
              <a:avLst/>
              <a:gdLst/>
              <a:ahLst/>
              <a:cxnLst/>
              <a:rect l="l" t="t" r="r" b="b"/>
              <a:pathLst>
                <a:path w="1220" h="1941" extrusionOk="0">
                  <a:moveTo>
                    <a:pt x="0" y="0"/>
                  </a:moveTo>
                  <a:lnTo>
                    <a:pt x="1166" y="1941"/>
                  </a:lnTo>
                  <a:lnTo>
                    <a:pt x="1220" y="1941"/>
                  </a:lnTo>
                  <a:lnTo>
                    <a:pt x="0" y="0"/>
                  </a:lnTo>
                  <a:close/>
                </a:path>
              </a:pathLst>
            </a:custGeom>
            <a:solidFill>
              <a:srgbClr val="262626"/>
            </a:solidFill>
            <a:ln>
              <a:noFill/>
            </a:ln>
          </p:spPr>
        </p:sp>
        <p:sp>
          <p:nvSpPr>
            <p:cNvPr id="37" name="Google Shape;37;p10"/>
            <p:cNvSpPr/>
            <p:nvPr/>
          </p:nvSpPr>
          <p:spPr>
            <a:xfrm>
              <a:off x="646113" y="3886201"/>
              <a:ext cx="2373312" cy="2971800"/>
            </a:xfrm>
            <a:custGeom>
              <a:avLst/>
              <a:gdLst/>
              <a:ahLst/>
              <a:cxnLst/>
              <a:rect l="l" t="t" r="r" b="b"/>
              <a:pathLst>
                <a:path w="1495" h="1872" extrusionOk="0">
                  <a:moveTo>
                    <a:pt x="1495" y="1872"/>
                  </a:moveTo>
                  <a:lnTo>
                    <a:pt x="0" y="0"/>
                  </a:lnTo>
                  <a:lnTo>
                    <a:pt x="1442" y="1872"/>
                  </a:lnTo>
                  <a:lnTo>
                    <a:pt x="1495" y="1872"/>
                  </a:lnTo>
                  <a:close/>
                </a:path>
              </a:pathLst>
            </a:custGeom>
            <a:solidFill>
              <a:srgbClr val="5E0D0E"/>
            </a:solidFill>
            <a:ln>
              <a:noFill/>
            </a:ln>
          </p:spPr>
        </p:sp>
        <p:sp>
          <p:nvSpPr>
            <p:cNvPr id="38" name="Google Shape;38;p10"/>
            <p:cNvSpPr/>
            <p:nvPr/>
          </p:nvSpPr>
          <p:spPr>
            <a:xfrm>
              <a:off x="641350" y="3881439"/>
              <a:ext cx="3340100" cy="2976562"/>
            </a:xfrm>
            <a:custGeom>
              <a:avLst/>
              <a:gdLst/>
              <a:ahLst/>
              <a:cxnLst/>
              <a:rect l="l" t="t" r="r" b="b"/>
              <a:pathLst>
                <a:path w="2104" h="1875" extrusionOk="0">
                  <a:moveTo>
                    <a:pt x="0" y="0"/>
                  </a:moveTo>
                  <a:lnTo>
                    <a:pt x="3" y="3"/>
                  </a:lnTo>
                  <a:lnTo>
                    <a:pt x="1498" y="1875"/>
                  </a:lnTo>
                  <a:lnTo>
                    <a:pt x="2104" y="1875"/>
                  </a:lnTo>
                  <a:lnTo>
                    <a:pt x="228" y="57"/>
                  </a:lnTo>
                  <a:lnTo>
                    <a:pt x="0" y="0"/>
                  </a:lnTo>
                  <a:close/>
                </a:path>
              </a:pathLst>
            </a:custGeom>
            <a:solidFill>
              <a:srgbClr val="8D1415"/>
            </a:solidFill>
            <a:ln>
              <a:noFill/>
            </a:ln>
          </p:spPr>
        </p:sp>
        <p:sp>
          <p:nvSpPr>
            <p:cNvPr id="39" name="Google Shape;39;p10"/>
            <p:cNvSpPr/>
            <p:nvPr/>
          </p:nvSpPr>
          <p:spPr>
            <a:xfrm>
              <a:off x="203200" y="3771901"/>
              <a:ext cx="2660650" cy="3086100"/>
            </a:xfrm>
            <a:custGeom>
              <a:avLst/>
              <a:gdLst/>
              <a:ahLst/>
              <a:cxnLst/>
              <a:rect l="l" t="t" r="r" b="b"/>
              <a:pathLst>
                <a:path w="1676" h="1944" extrusionOk="0">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rgbClr val="3F3F3F"/>
            </a:solidFill>
            <a:ln>
              <a:noFill/>
            </a:ln>
          </p:spPr>
        </p:sp>
      </p:grpSp>
      <p:sp>
        <p:nvSpPr>
          <p:cNvPr id="40" name="Google Shape;40;p10"/>
          <p:cNvSpPr/>
          <p:nvPr/>
        </p:nvSpPr>
        <p:spPr>
          <a:xfrm>
            <a:off x="203200" y="3771900"/>
            <a:ext cx="361950" cy="90488"/>
          </a:xfrm>
          <a:custGeom>
            <a:avLst/>
            <a:gdLst/>
            <a:ahLst/>
            <a:cxnLst/>
            <a:rect l="l" t="t" r="r" b="b"/>
            <a:pathLst>
              <a:path w="228" h="57" extrusionOk="0">
                <a:moveTo>
                  <a:pt x="228" y="57"/>
                </a:moveTo>
                <a:lnTo>
                  <a:pt x="0" y="0"/>
                </a:lnTo>
                <a:lnTo>
                  <a:pt x="222" y="54"/>
                </a:lnTo>
                <a:lnTo>
                  <a:pt x="228" y="57"/>
                </a:lnTo>
                <a:close/>
              </a:path>
            </a:pathLst>
          </a:custGeom>
          <a:solidFill>
            <a:srgbClr val="29ABE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41" name="Google Shape;41;p10"/>
          <p:cNvSpPr/>
          <p:nvPr/>
        </p:nvSpPr>
        <p:spPr>
          <a:xfrm>
            <a:off x="560388" y="3867150"/>
            <a:ext cx="61912" cy="80963"/>
          </a:xfrm>
          <a:custGeom>
            <a:avLst/>
            <a:gdLst/>
            <a:ahLst/>
            <a:cxnLst/>
            <a:rect l="l" t="t" r="r" b="b"/>
            <a:pathLst>
              <a:path w="39" h="51" extrusionOk="0">
                <a:moveTo>
                  <a:pt x="0" y="0"/>
                </a:moveTo>
                <a:lnTo>
                  <a:pt x="39" y="51"/>
                </a:lnTo>
                <a:lnTo>
                  <a:pt x="3" y="0"/>
                </a:lnTo>
                <a:lnTo>
                  <a:pt x="0" y="0"/>
                </a:lnTo>
                <a:close/>
              </a:path>
            </a:pathLst>
          </a:custGeom>
          <a:solidFill>
            <a:srgbClr val="29ABE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42" name="Google Shape;42;p10"/>
          <p:cNvSpPr txBox="1">
            <a:spLocks noGrp="1"/>
          </p:cNvSpPr>
          <p:nvPr>
            <p:ph type="ctrTitle"/>
          </p:nvPr>
        </p:nvSpPr>
        <p:spPr>
          <a:xfrm>
            <a:off x="1739673" y="914401"/>
            <a:ext cx="6947127" cy="3488266"/>
          </a:xfrm>
          <a:prstGeom prst="rect">
            <a:avLst/>
          </a:prstGeom>
          <a:noFill/>
          <a:ln>
            <a:noFill/>
          </a:ln>
        </p:spPr>
        <p:txBody>
          <a:bodyPr spcFirstLastPara="1" wrap="square" lIns="91425" tIns="45700" rIns="91425" bIns="45700" anchor="b" anchorCtr="0">
            <a:normAutofit/>
          </a:bodyPr>
          <a:lstStyle>
            <a:lvl1pPr lvl="0" algn="r">
              <a:spcBef>
                <a:spcPts val="0"/>
              </a:spcBef>
              <a:spcAft>
                <a:spcPts val="0"/>
              </a:spcAft>
              <a:buSzPts val="1400"/>
              <a:buNone/>
              <a:defRPr sz="54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0"/>
          <p:cNvSpPr txBox="1">
            <a:spLocks noGrp="1"/>
          </p:cNvSpPr>
          <p:nvPr>
            <p:ph type="subTitle" idx="1"/>
          </p:nvPr>
        </p:nvSpPr>
        <p:spPr>
          <a:xfrm>
            <a:off x="2924238" y="4402666"/>
            <a:ext cx="5762563" cy="1364531"/>
          </a:xfrm>
          <a:prstGeom prst="rect">
            <a:avLst/>
          </a:prstGeom>
          <a:noFill/>
          <a:ln>
            <a:noFill/>
          </a:ln>
        </p:spPr>
        <p:txBody>
          <a:bodyPr spcFirstLastPara="1" wrap="square" lIns="91425" tIns="45700" rIns="91425" bIns="45700" anchor="t" anchorCtr="0">
            <a:normAutofit/>
          </a:bodyPr>
          <a:lstStyle>
            <a:lvl1pPr lvl="0" algn="r">
              <a:spcBef>
                <a:spcPts val="360"/>
              </a:spcBef>
              <a:spcAft>
                <a:spcPts val="0"/>
              </a:spcAft>
              <a:buSzPts val="2610"/>
              <a:buNone/>
              <a:defRPr sz="1800">
                <a:solidFill>
                  <a:schemeClr val="dk1"/>
                </a:solidFill>
              </a:defRPr>
            </a:lvl1pPr>
            <a:lvl2pPr lvl="1" algn="ctr">
              <a:spcBef>
                <a:spcPts val="600"/>
              </a:spcBef>
              <a:spcAft>
                <a:spcPts val="0"/>
              </a:spcAft>
              <a:buSzPts val="2900"/>
              <a:buNone/>
              <a:defRPr>
                <a:solidFill>
                  <a:srgbClr val="888888"/>
                </a:solidFill>
              </a:defRPr>
            </a:lvl2pPr>
            <a:lvl3pPr lvl="2" algn="ctr">
              <a:spcBef>
                <a:spcPts val="600"/>
              </a:spcBef>
              <a:spcAft>
                <a:spcPts val="0"/>
              </a:spcAft>
              <a:buSzPts val="2610"/>
              <a:buNone/>
              <a:defRPr>
                <a:solidFill>
                  <a:srgbClr val="888888"/>
                </a:solidFill>
              </a:defRPr>
            </a:lvl3pPr>
            <a:lvl4pPr lvl="3" algn="ctr">
              <a:spcBef>
                <a:spcPts val="600"/>
              </a:spcBef>
              <a:spcAft>
                <a:spcPts val="0"/>
              </a:spcAft>
              <a:buSzPts val="2320"/>
              <a:buNone/>
              <a:defRPr>
                <a:solidFill>
                  <a:srgbClr val="888888"/>
                </a:solidFill>
              </a:defRPr>
            </a:lvl4pPr>
            <a:lvl5pPr lvl="4" algn="ctr">
              <a:spcBef>
                <a:spcPts val="600"/>
              </a:spcBef>
              <a:spcAft>
                <a:spcPts val="0"/>
              </a:spcAft>
              <a:buSzPts val="2030"/>
              <a:buNone/>
              <a:defRPr>
                <a:solidFill>
                  <a:srgbClr val="888888"/>
                </a:solidFill>
              </a:defRPr>
            </a:lvl5pPr>
            <a:lvl6pPr lvl="5" algn="ctr">
              <a:spcBef>
                <a:spcPts val="600"/>
              </a:spcBef>
              <a:spcAft>
                <a:spcPts val="0"/>
              </a:spcAft>
              <a:buSzPts val="2030"/>
              <a:buNone/>
              <a:defRPr>
                <a:solidFill>
                  <a:srgbClr val="888888"/>
                </a:solidFill>
              </a:defRPr>
            </a:lvl6pPr>
            <a:lvl7pPr lvl="6" algn="ctr">
              <a:spcBef>
                <a:spcPts val="600"/>
              </a:spcBef>
              <a:spcAft>
                <a:spcPts val="0"/>
              </a:spcAft>
              <a:buSzPts val="2030"/>
              <a:buNone/>
              <a:defRPr>
                <a:solidFill>
                  <a:srgbClr val="888888"/>
                </a:solidFill>
              </a:defRPr>
            </a:lvl7pPr>
            <a:lvl8pPr lvl="7" algn="ctr">
              <a:spcBef>
                <a:spcPts val="600"/>
              </a:spcBef>
              <a:spcAft>
                <a:spcPts val="0"/>
              </a:spcAft>
              <a:buSzPts val="2030"/>
              <a:buNone/>
              <a:defRPr>
                <a:solidFill>
                  <a:srgbClr val="888888"/>
                </a:solidFill>
              </a:defRPr>
            </a:lvl8pPr>
            <a:lvl9pPr lvl="8" algn="ctr">
              <a:spcBef>
                <a:spcPts val="600"/>
              </a:spcBef>
              <a:spcAft>
                <a:spcPts val="600"/>
              </a:spcAft>
              <a:buSzPts val="2030"/>
              <a:buNone/>
              <a:defRPr>
                <a:solidFill>
                  <a:srgbClr val="888888"/>
                </a:solidFill>
              </a:defRPr>
            </a:lvl9pPr>
          </a:lstStyle>
          <a:p>
            <a:endParaRPr/>
          </a:p>
        </p:txBody>
      </p:sp>
      <p:sp>
        <p:nvSpPr>
          <p:cNvPr id="44" name="Google Shape;44;p10"/>
          <p:cNvSpPr txBox="1">
            <a:spLocks noGrp="1"/>
          </p:cNvSpPr>
          <p:nvPr>
            <p:ph type="dt" idx="10"/>
          </p:nvPr>
        </p:nvSpPr>
        <p:spPr>
          <a:xfrm>
            <a:off x="7326313" y="6116638"/>
            <a:ext cx="85725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10"/>
          <p:cNvSpPr txBox="1">
            <a:spLocks noGrp="1"/>
          </p:cNvSpPr>
          <p:nvPr>
            <p:ph type="ftr" idx="11"/>
          </p:nvPr>
        </p:nvSpPr>
        <p:spPr>
          <a:xfrm>
            <a:off x="3624263" y="6116638"/>
            <a:ext cx="3608387"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10"/>
          <p:cNvSpPr txBox="1">
            <a:spLocks noGrp="1"/>
          </p:cNvSpPr>
          <p:nvPr>
            <p:ph type="sldNum" idx="12"/>
          </p:nvPr>
        </p:nvSpPr>
        <p:spPr>
          <a:xfrm>
            <a:off x="8275638" y="6116638"/>
            <a:ext cx="411162"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000">
                <a:solidFill>
                  <a:schemeClr val="dk1"/>
                </a:solidFill>
                <a:latin typeface="Corbel"/>
                <a:ea typeface="Corbel"/>
                <a:cs typeface="Corbel"/>
                <a:sym typeface="Corbel"/>
              </a:defRPr>
            </a:lvl1pPr>
            <a:lvl2pPr marL="0" marR="0" lvl="1" indent="0" algn="r">
              <a:spcBef>
                <a:spcPts val="0"/>
              </a:spcBef>
              <a:spcAft>
                <a:spcPts val="0"/>
              </a:spcAft>
              <a:buNone/>
              <a:defRPr sz="1000">
                <a:solidFill>
                  <a:schemeClr val="dk1"/>
                </a:solidFill>
                <a:latin typeface="Corbel"/>
                <a:ea typeface="Corbel"/>
                <a:cs typeface="Corbel"/>
                <a:sym typeface="Corbel"/>
              </a:defRPr>
            </a:lvl2pPr>
            <a:lvl3pPr marL="0" marR="0" lvl="2" indent="0" algn="r">
              <a:spcBef>
                <a:spcPts val="0"/>
              </a:spcBef>
              <a:spcAft>
                <a:spcPts val="0"/>
              </a:spcAft>
              <a:buNone/>
              <a:defRPr sz="1000">
                <a:solidFill>
                  <a:schemeClr val="dk1"/>
                </a:solidFill>
                <a:latin typeface="Corbel"/>
                <a:ea typeface="Corbel"/>
                <a:cs typeface="Corbel"/>
                <a:sym typeface="Corbel"/>
              </a:defRPr>
            </a:lvl3pPr>
            <a:lvl4pPr marL="0" marR="0" lvl="3" indent="0" algn="r">
              <a:spcBef>
                <a:spcPts val="0"/>
              </a:spcBef>
              <a:spcAft>
                <a:spcPts val="0"/>
              </a:spcAft>
              <a:buNone/>
              <a:defRPr sz="1000">
                <a:solidFill>
                  <a:schemeClr val="dk1"/>
                </a:solidFill>
                <a:latin typeface="Corbel"/>
                <a:ea typeface="Corbel"/>
                <a:cs typeface="Corbel"/>
                <a:sym typeface="Corbel"/>
              </a:defRPr>
            </a:lvl4pPr>
            <a:lvl5pPr marL="0" marR="0" lvl="4" indent="0" algn="r">
              <a:spcBef>
                <a:spcPts val="0"/>
              </a:spcBef>
              <a:spcAft>
                <a:spcPts val="0"/>
              </a:spcAft>
              <a:buNone/>
              <a:defRPr sz="1000">
                <a:solidFill>
                  <a:schemeClr val="dk1"/>
                </a:solidFill>
                <a:latin typeface="Corbel"/>
                <a:ea typeface="Corbel"/>
                <a:cs typeface="Corbel"/>
                <a:sym typeface="Corbel"/>
              </a:defRPr>
            </a:lvl5pPr>
            <a:lvl6pPr marL="0" marR="0" lvl="5" indent="0" algn="r">
              <a:spcBef>
                <a:spcPts val="0"/>
              </a:spcBef>
              <a:spcAft>
                <a:spcPts val="0"/>
              </a:spcAft>
              <a:buNone/>
              <a:defRPr sz="1000">
                <a:solidFill>
                  <a:schemeClr val="dk1"/>
                </a:solidFill>
                <a:latin typeface="Corbel"/>
                <a:ea typeface="Corbel"/>
                <a:cs typeface="Corbel"/>
                <a:sym typeface="Corbel"/>
              </a:defRPr>
            </a:lvl6pPr>
            <a:lvl7pPr marL="0" marR="0" lvl="6" indent="0" algn="r">
              <a:spcBef>
                <a:spcPts val="0"/>
              </a:spcBef>
              <a:spcAft>
                <a:spcPts val="0"/>
              </a:spcAft>
              <a:buNone/>
              <a:defRPr sz="1000">
                <a:solidFill>
                  <a:schemeClr val="dk1"/>
                </a:solidFill>
                <a:latin typeface="Corbel"/>
                <a:ea typeface="Corbel"/>
                <a:cs typeface="Corbel"/>
                <a:sym typeface="Corbel"/>
              </a:defRPr>
            </a:lvl7pPr>
            <a:lvl8pPr marL="0" marR="0" lvl="7" indent="0" algn="r">
              <a:spcBef>
                <a:spcPts val="0"/>
              </a:spcBef>
              <a:spcAft>
                <a:spcPts val="0"/>
              </a:spcAft>
              <a:buNone/>
              <a:defRPr sz="1000">
                <a:solidFill>
                  <a:schemeClr val="dk1"/>
                </a:solidFill>
                <a:latin typeface="Corbel"/>
                <a:ea typeface="Corbel"/>
                <a:cs typeface="Corbel"/>
                <a:sym typeface="Corbel"/>
              </a:defRPr>
            </a:lvl8pPr>
            <a:lvl9pPr marL="0" marR="0" lvl="8" indent="0" algn="r">
              <a:spcBef>
                <a:spcPts val="0"/>
              </a:spcBef>
              <a:spcAft>
                <a:spcPts val="0"/>
              </a:spcAft>
              <a:buNone/>
              <a:defRPr sz="100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47"/>
        <p:cNvGrpSpPr/>
        <p:nvPr/>
      </p:nvGrpSpPr>
      <p:grpSpPr>
        <a:xfrm>
          <a:off x="0" y="0"/>
          <a:ext cx="0" cy="0"/>
          <a:chOff x="0" y="0"/>
          <a:chExt cx="0" cy="0"/>
        </a:xfrm>
      </p:grpSpPr>
      <p:sp>
        <p:nvSpPr>
          <p:cNvPr id="48" name="Google Shape;48;p11"/>
          <p:cNvSpPr txBox="1">
            <a:spLocks noGrp="1"/>
          </p:cNvSpPr>
          <p:nvPr>
            <p:ph type="title"/>
          </p:nvPr>
        </p:nvSpPr>
        <p:spPr>
          <a:xfrm>
            <a:off x="1986995" y="2666998"/>
            <a:ext cx="6699805" cy="2360071"/>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sz="4000" b="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1"/>
          <p:cNvSpPr txBox="1">
            <a:spLocks noGrp="1"/>
          </p:cNvSpPr>
          <p:nvPr>
            <p:ph type="body" idx="1"/>
          </p:nvPr>
        </p:nvSpPr>
        <p:spPr>
          <a:xfrm>
            <a:off x="1986998" y="5027070"/>
            <a:ext cx="6699802" cy="860400"/>
          </a:xfrm>
          <a:prstGeom prst="rect">
            <a:avLst/>
          </a:prstGeom>
          <a:noFill/>
          <a:ln>
            <a:noFill/>
          </a:ln>
        </p:spPr>
        <p:txBody>
          <a:bodyPr spcFirstLastPara="1" wrap="square" lIns="91425" tIns="45700" rIns="91425" bIns="45700" anchor="t" anchorCtr="0">
            <a:normAutofit/>
          </a:bodyPr>
          <a:lstStyle>
            <a:lvl1pPr marL="457200" lvl="0" indent="-228600" algn="r">
              <a:spcBef>
                <a:spcPts val="400"/>
              </a:spcBef>
              <a:spcAft>
                <a:spcPts val="0"/>
              </a:spcAft>
              <a:buSzPts val="2900"/>
              <a:buNone/>
              <a:defRPr sz="2000">
                <a:solidFill>
                  <a:schemeClr val="dk1"/>
                </a:solidFill>
              </a:defRPr>
            </a:lvl1pPr>
            <a:lvl2pPr marL="914400" lvl="1" indent="-228600" algn="l">
              <a:spcBef>
                <a:spcPts val="600"/>
              </a:spcBef>
              <a:spcAft>
                <a:spcPts val="0"/>
              </a:spcAft>
              <a:buSzPts val="2610"/>
              <a:buNone/>
              <a:defRPr sz="1800">
                <a:solidFill>
                  <a:srgbClr val="888888"/>
                </a:solidFill>
              </a:defRPr>
            </a:lvl2pPr>
            <a:lvl3pPr marL="1371600" lvl="2" indent="-228600" algn="l">
              <a:spcBef>
                <a:spcPts val="600"/>
              </a:spcBef>
              <a:spcAft>
                <a:spcPts val="0"/>
              </a:spcAft>
              <a:buSzPts val="2320"/>
              <a:buNone/>
              <a:defRPr sz="1600">
                <a:solidFill>
                  <a:srgbClr val="888888"/>
                </a:solidFill>
              </a:defRPr>
            </a:lvl3pPr>
            <a:lvl4pPr marL="1828800" lvl="3" indent="-228600" algn="l">
              <a:spcBef>
                <a:spcPts val="600"/>
              </a:spcBef>
              <a:spcAft>
                <a:spcPts val="0"/>
              </a:spcAft>
              <a:buSzPts val="2030"/>
              <a:buNone/>
              <a:defRPr sz="1400">
                <a:solidFill>
                  <a:srgbClr val="888888"/>
                </a:solidFill>
              </a:defRPr>
            </a:lvl4pPr>
            <a:lvl5pPr marL="2286000" lvl="4" indent="-228600" algn="l">
              <a:spcBef>
                <a:spcPts val="600"/>
              </a:spcBef>
              <a:spcAft>
                <a:spcPts val="0"/>
              </a:spcAft>
              <a:buSzPts val="2030"/>
              <a:buNone/>
              <a:defRPr sz="1400">
                <a:solidFill>
                  <a:srgbClr val="888888"/>
                </a:solidFill>
              </a:defRPr>
            </a:lvl5pPr>
            <a:lvl6pPr marL="2743200" lvl="5" indent="-228600" algn="l">
              <a:spcBef>
                <a:spcPts val="600"/>
              </a:spcBef>
              <a:spcAft>
                <a:spcPts val="0"/>
              </a:spcAft>
              <a:buSzPts val="2030"/>
              <a:buNone/>
              <a:defRPr sz="1400">
                <a:solidFill>
                  <a:srgbClr val="888888"/>
                </a:solidFill>
              </a:defRPr>
            </a:lvl6pPr>
            <a:lvl7pPr marL="3200400" lvl="6" indent="-228600" algn="l">
              <a:spcBef>
                <a:spcPts val="600"/>
              </a:spcBef>
              <a:spcAft>
                <a:spcPts val="0"/>
              </a:spcAft>
              <a:buSzPts val="2030"/>
              <a:buNone/>
              <a:defRPr sz="1400">
                <a:solidFill>
                  <a:srgbClr val="888888"/>
                </a:solidFill>
              </a:defRPr>
            </a:lvl7pPr>
            <a:lvl8pPr marL="3657600" lvl="7" indent="-228600" algn="l">
              <a:spcBef>
                <a:spcPts val="600"/>
              </a:spcBef>
              <a:spcAft>
                <a:spcPts val="0"/>
              </a:spcAft>
              <a:buSzPts val="2030"/>
              <a:buNone/>
              <a:defRPr sz="1400">
                <a:solidFill>
                  <a:srgbClr val="888888"/>
                </a:solidFill>
              </a:defRPr>
            </a:lvl8pPr>
            <a:lvl9pPr marL="4114800" lvl="8" indent="-228600" algn="l">
              <a:spcBef>
                <a:spcPts val="600"/>
              </a:spcBef>
              <a:spcAft>
                <a:spcPts val="600"/>
              </a:spcAft>
              <a:buSzPts val="2030"/>
              <a:buNone/>
              <a:defRPr sz="1400">
                <a:solidFill>
                  <a:srgbClr val="888888"/>
                </a:solidFill>
              </a:defRPr>
            </a:lvl9pPr>
          </a:lstStyle>
          <a:p>
            <a:endParaRPr/>
          </a:p>
        </p:txBody>
      </p:sp>
      <p:sp>
        <p:nvSpPr>
          <p:cNvPr id="50" name="Google Shape;50;p11"/>
          <p:cNvSpPr txBox="1">
            <a:spLocks noGrp="1"/>
          </p:cNvSpPr>
          <p:nvPr>
            <p:ph type="dt" idx="10"/>
          </p:nvPr>
        </p:nvSpPr>
        <p:spPr>
          <a:xfrm>
            <a:off x="7358063" y="6116638"/>
            <a:ext cx="858837"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11"/>
          <p:cNvSpPr txBox="1">
            <a:spLocks noGrp="1"/>
          </p:cNvSpPr>
          <p:nvPr>
            <p:ph type="ftr" idx="11"/>
          </p:nvPr>
        </p:nvSpPr>
        <p:spPr>
          <a:xfrm>
            <a:off x="1987550" y="6116638"/>
            <a:ext cx="531336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1"/>
          <p:cNvSpPr txBox="1">
            <a:spLocks noGrp="1"/>
          </p:cNvSpPr>
          <p:nvPr>
            <p:ph type="sldNum" idx="12"/>
          </p:nvPr>
        </p:nvSpPr>
        <p:spPr>
          <a:xfrm>
            <a:off x="8274050" y="6116638"/>
            <a:ext cx="41275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000">
                <a:solidFill>
                  <a:schemeClr val="dk1"/>
                </a:solidFill>
                <a:latin typeface="Corbel"/>
                <a:ea typeface="Corbel"/>
                <a:cs typeface="Corbel"/>
                <a:sym typeface="Corbel"/>
              </a:defRPr>
            </a:lvl1pPr>
            <a:lvl2pPr marL="0" marR="0" lvl="1" indent="0" algn="r">
              <a:spcBef>
                <a:spcPts val="0"/>
              </a:spcBef>
              <a:spcAft>
                <a:spcPts val="0"/>
              </a:spcAft>
              <a:buNone/>
              <a:defRPr sz="1000">
                <a:solidFill>
                  <a:schemeClr val="dk1"/>
                </a:solidFill>
                <a:latin typeface="Corbel"/>
                <a:ea typeface="Corbel"/>
                <a:cs typeface="Corbel"/>
                <a:sym typeface="Corbel"/>
              </a:defRPr>
            </a:lvl2pPr>
            <a:lvl3pPr marL="0" marR="0" lvl="2" indent="0" algn="r">
              <a:spcBef>
                <a:spcPts val="0"/>
              </a:spcBef>
              <a:spcAft>
                <a:spcPts val="0"/>
              </a:spcAft>
              <a:buNone/>
              <a:defRPr sz="1000">
                <a:solidFill>
                  <a:schemeClr val="dk1"/>
                </a:solidFill>
                <a:latin typeface="Corbel"/>
                <a:ea typeface="Corbel"/>
                <a:cs typeface="Corbel"/>
                <a:sym typeface="Corbel"/>
              </a:defRPr>
            </a:lvl3pPr>
            <a:lvl4pPr marL="0" marR="0" lvl="3" indent="0" algn="r">
              <a:spcBef>
                <a:spcPts val="0"/>
              </a:spcBef>
              <a:spcAft>
                <a:spcPts val="0"/>
              </a:spcAft>
              <a:buNone/>
              <a:defRPr sz="1000">
                <a:solidFill>
                  <a:schemeClr val="dk1"/>
                </a:solidFill>
                <a:latin typeface="Corbel"/>
                <a:ea typeface="Corbel"/>
                <a:cs typeface="Corbel"/>
                <a:sym typeface="Corbel"/>
              </a:defRPr>
            </a:lvl4pPr>
            <a:lvl5pPr marL="0" marR="0" lvl="4" indent="0" algn="r">
              <a:spcBef>
                <a:spcPts val="0"/>
              </a:spcBef>
              <a:spcAft>
                <a:spcPts val="0"/>
              </a:spcAft>
              <a:buNone/>
              <a:defRPr sz="1000">
                <a:solidFill>
                  <a:schemeClr val="dk1"/>
                </a:solidFill>
                <a:latin typeface="Corbel"/>
                <a:ea typeface="Corbel"/>
                <a:cs typeface="Corbel"/>
                <a:sym typeface="Corbel"/>
              </a:defRPr>
            </a:lvl5pPr>
            <a:lvl6pPr marL="0" marR="0" lvl="5" indent="0" algn="r">
              <a:spcBef>
                <a:spcPts val="0"/>
              </a:spcBef>
              <a:spcAft>
                <a:spcPts val="0"/>
              </a:spcAft>
              <a:buNone/>
              <a:defRPr sz="1000">
                <a:solidFill>
                  <a:schemeClr val="dk1"/>
                </a:solidFill>
                <a:latin typeface="Corbel"/>
                <a:ea typeface="Corbel"/>
                <a:cs typeface="Corbel"/>
                <a:sym typeface="Corbel"/>
              </a:defRPr>
            </a:lvl6pPr>
            <a:lvl7pPr marL="0" marR="0" lvl="6" indent="0" algn="r">
              <a:spcBef>
                <a:spcPts val="0"/>
              </a:spcBef>
              <a:spcAft>
                <a:spcPts val="0"/>
              </a:spcAft>
              <a:buNone/>
              <a:defRPr sz="1000">
                <a:solidFill>
                  <a:schemeClr val="dk1"/>
                </a:solidFill>
                <a:latin typeface="Corbel"/>
                <a:ea typeface="Corbel"/>
                <a:cs typeface="Corbel"/>
                <a:sym typeface="Corbel"/>
              </a:defRPr>
            </a:lvl7pPr>
            <a:lvl8pPr marL="0" marR="0" lvl="7" indent="0" algn="r">
              <a:spcBef>
                <a:spcPts val="0"/>
              </a:spcBef>
              <a:spcAft>
                <a:spcPts val="0"/>
              </a:spcAft>
              <a:buNone/>
              <a:defRPr sz="1000">
                <a:solidFill>
                  <a:schemeClr val="dk1"/>
                </a:solidFill>
                <a:latin typeface="Corbel"/>
                <a:ea typeface="Corbel"/>
                <a:cs typeface="Corbel"/>
                <a:sym typeface="Corbel"/>
              </a:defRPr>
            </a:lvl8pPr>
            <a:lvl9pPr marL="0" marR="0" lvl="8" indent="0" algn="r">
              <a:spcBef>
                <a:spcPts val="0"/>
              </a:spcBef>
              <a:spcAft>
                <a:spcPts val="0"/>
              </a:spcAft>
              <a:buNone/>
              <a:defRPr sz="100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53"/>
        <p:cNvGrpSpPr/>
        <p:nvPr/>
      </p:nvGrpSpPr>
      <p:grpSpPr>
        <a:xfrm>
          <a:off x="0" y="0"/>
          <a:ext cx="0" cy="0"/>
          <a:chOff x="0" y="0"/>
          <a:chExt cx="0" cy="0"/>
        </a:xfrm>
      </p:grpSpPr>
      <p:sp>
        <p:nvSpPr>
          <p:cNvPr id="54" name="Google Shape;54;p12"/>
          <p:cNvSpPr txBox="1">
            <a:spLocks noGrp="1"/>
          </p:cNvSpPr>
          <p:nvPr>
            <p:ph type="title"/>
          </p:nvPr>
        </p:nvSpPr>
        <p:spPr>
          <a:xfrm>
            <a:off x="982133" y="685801"/>
            <a:ext cx="7704667" cy="1752599"/>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12"/>
          <p:cNvSpPr txBox="1">
            <a:spLocks noGrp="1"/>
          </p:cNvSpPr>
          <p:nvPr>
            <p:ph type="body" idx="1"/>
          </p:nvPr>
        </p:nvSpPr>
        <p:spPr>
          <a:xfrm>
            <a:off x="982133" y="2667000"/>
            <a:ext cx="3739896" cy="3368674"/>
          </a:xfrm>
          <a:prstGeom prst="rect">
            <a:avLst/>
          </a:prstGeom>
          <a:noFill/>
          <a:ln>
            <a:noFill/>
          </a:ln>
        </p:spPr>
        <p:txBody>
          <a:bodyPr spcFirstLastPara="1" wrap="square" lIns="91425" tIns="45700" rIns="91425" bIns="45700" anchor="ctr" anchorCtr="0">
            <a:normAutofit/>
          </a:bodyPr>
          <a:lstStyle>
            <a:lvl1pPr marL="457200" lvl="0" indent="-394335" algn="l">
              <a:spcBef>
                <a:spcPts val="360"/>
              </a:spcBef>
              <a:spcAft>
                <a:spcPts val="0"/>
              </a:spcAft>
              <a:buSzPts val="2610"/>
              <a:buChar char="•"/>
              <a:defRPr sz="1800"/>
            </a:lvl1pPr>
            <a:lvl2pPr marL="914400" lvl="1" indent="-375919" algn="l">
              <a:spcBef>
                <a:spcPts val="600"/>
              </a:spcBef>
              <a:spcAft>
                <a:spcPts val="0"/>
              </a:spcAft>
              <a:buSzPts val="2320"/>
              <a:buChar char="•"/>
              <a:defRPr sz="1600"/>
            </a:lvl2pPr>
            <a:lvl3pPr marL="1371600" lvl="2" indent="-357505" algn="l">
              <a:spcBef>
                <a:spcPts val="600"/>
              </a:spcBef>
              <a:spcAft>
                <a:spcPts val="0"/>
              </a:spcAft>
              <a:buSzPts val="2030"/>
              <a:buChar char="•"/>
              <a:defRPr sz="1400"/>
            </a:lvl3pPr>
            <a:lvl4pPr marL="1828800" lvl="3" indent="-339089" algn="l">
              <a:spcBef>
                <a:spcPts val="600"/>
              </a:spcBef>
              <a:spcAft>
                <a:spcPts val="0"/>
              </a:spcAft>
              <a:buSzPts val="1740"/>
              <a:buChar char="•"/>
              <a:defRPr sz="1200"/>
            </a:lvl4pPr>
            <a:lvl5pPr marL="2286000" lvl="4" indent="-339089" algn="l">
              <a:spcBef>
                <a:spcPts val="600"/>
              </a:spcBef>
              <a:spcAft>
                <a:spcPts val="0"/>
              </a:spcAft>
              <a:buSzPts val="1740"/>
              <a:buChar char="•"/>
              <a:defRPr sz="1200"/>
            </a:lvl5pPr>
            <a:lvl6pPr marL="2743200" lvl="5" indent="-339089" algn="l">
              <a:spcBef>
                <a:spcPts val="600"/>
              </a:spcBef>
              <a:spcAft>
                <a:spcPts val="0"/>
              </a:spcAft>
              <a:buSzPts val="1740"/>
              <a:buChar char="•"/>
              <a:defRPr sz="1200"/>
            </a:lvl6pPr>
            <a:lvl7pPr marL="3200400" lvl="6" indent="-339089" algn="l">
              <a:spcBef>
                <a:spcPts val="600"/>
              </a:spcBef>
              <a:spcAft>
                <a:spcPts val="0"/>
              </a:spcAft>
              <a:buSzPts val="1740"/>
              <a:buChar char="•"/>
              <a:defRPr sz="1200"/>
            </a:lvl7pPr>
            <a:lvl8pPr marL="3657600" lvl="7" indent="-339090" algn="l">
              <a:spcBef>
                <a:spcPts val="600"/>
              </a:spcBef>
              <a:spcAft>
                <a:spcPts val="0"/>
              </a:spcAft>
              <a:buSzPts val="1740"/>
              <a:buChar char="•"/>
              <a:defRPr sz="1200"/>
            </a:lvl8pPr>
            <a:lvl9pPr marL="4114800" lvl="8" indent="-339090" algn="l">
              <a:spcBef>
                <a:spcPts val="600"/>
              </a:spcBef>
              <a:spcAft>
                <a:spcPts val="600"/>
              </a:spcAft>
              <a:buSzPts val="1740"/>
              <a:buChar char="•"/>
              <a:defRPr sz="1200"/>
            </a:lvl9pPr>
          </a:lstStyle>
          <a:p>
            <a:endParaRPr/>
          </a:p>
        </p:txBody>
      </p:sp>
      <p:sp>
        <p:nvSpPr>
          <p:cNvPr id="56" name="Google Shape;56;p12"/>
          <p:cNvSpPr txBox="1">
            <a:spLocks noGrp="1"/>
          </p:cNvSpPr>
          <p:nvPr>
            <p:ph type="body" idx="2"/>
          </p:nvPr>
        </p:nvSpPr>
        <p:spPr>
          <a:xfrm>
            <a:off x="4946904" y="2667000"/>
            <a:ext cx="3739896" cy="3346824"/>
          </a:xfrm>
          <a:prstGeom prst="rect">
            <a:avLst/>
          </a:prstGeom>
          <a:noFill/>
          <a:ln>
            <a:noFill/>
          </a:ln>
        </p:spPr>
        <p:txBody>
          <a:bodyPr spcFirstLastPara="1" wrap="square" lIns="91425" tIns="45700" rIns="91425" bIns="45700" anchor="ctr" anchorCtr="0">
            <a:normAutofit/>
          </a:bodyPr>
          <a:lstStyle>
            <a:lvl1pPr marL="457200" lvl="0" indent="-394335" algn="l">
              <a:spcBef>
                <a:spcPts val="360"/>
              </a:spcBef>
              <a:spcAft>
                <a:spcPts val="0"/>
              </a:spcAft>
              <a:buSzPts val="2610"/>
              <a:buChar char="•"/>
              <a:defRPr sz="1800"/>
            </a:lvl1pPr>
            <a:lvl2pPr marL="914400" lvl="1" indent="-375919" algn="l">
              <a:spcBef>
                <a:spcPts val="600"/>
              </a:spcBef>
              <a:spcAft>
                <a:spcPts val="0"/>
              </a:spcAft>
              <a:buSzPts val="2320"/>
              <a:buChar char="•"/>
              <a:defRPr sz="1600"/>
            </a:lvl2pPr>
            <a:lvl3pPr marL="1371600" lvl="2" indent="-357505" algn="l">
              <a:spcBef>
                <a:spcPts val="600"/>
              </a:spcBef>
              <a:spcAft>
                <a:spcPts val="0"/>
              </a:spcAft>
              <a:buSzPts val="2030"/>
              <a:buChar char="•"/>
              <a:defRPr sz="1400"/>
            </a:lvl3pPr>
            <a:lvl4pPr marL="1828800" lvl="3" indent="-339089" algn="l">
              <a:spcBef>
                <a:spcPts val="600"/>
              </a:spcBef>
              <a:spcAft>
                <a:spcPts val="0"/>
              </a:spcAft>
              <a:buSzPts val="1740"/>
              <a:buChar char="•"/>
              <a:defRPr sz="1200"/>
            </a:lvl4pPr>
            <a:lvl5pPr marL="2286000" lvl="4" indent="-339089" algn="l">
              <a:spcBef>
                <a:spcPts val="600"/>
              </a:spcBef>
              <a:spcAft>
                <a:spcPts val="0"/>
              </a:spcAft>
              <a:buSzPts val="1740"/>
              <a:buChar char="•"/>
              <a:defRPr sz="1200"/>
            </a:lvl5pPr>
            <a:lvl6pPr marL="2743200" lvl="5" indent="-339089" algn="l">
              <a:spcBef>
                <a:spcPts val="600"/>
              </a:spcBef>
              <a:spcAft>
                <a:spcPts val="0"/>
              </a:spcAft>
              <a:buSzPts val="1740"/>
              <a:buChar char="•"/>
              <a:defRPr sz="1200"/>
            </a:lvl6pPr>
            <a:lvl7pPr marL="3200400" lvl="6" indent="-339089" algn="l">
              <a:spcBef>
                <a:spcPts val="600"/>
              </a:spcBef>
              <a:spcAft>
                <a:spcPts val="0"/>
              </a:spcAft>
              <a:buSzPts val="1740"/>
              <a:buChar char="•"/>
              <a:defRPr sz="1200"/>
            </a:lvl7pPr>
            <a:lvl8pPr marL="3657600" lvl="7" indent="-339090" algn="l">
              <a:spcBef>
                <a:spcPts val="600"/>
              </a:spcBef>
              <a:spcAft>
                <a:spcPts val="0"/>
              </a:spcAft>
              <a:buSzPts val="1740"/>
              <a:buChar char="•"/>
              <a:defRPr sz="1200"/>
            </a:lvl8pPr>
            <a:lvl9pPr marL="4114800" lvl="8" indent="-339090" algn="l">
              <a:spcBef>
                <a:spcPts val="600"/>
              </a:spcBef>
              <a:spcAft>
                <a:spcPts val="600"/>
              </a:spcAft>
              <a:buSzPts val="1740"/>
              <a:buChar char="•"/>
              <a:defRPr sz="1200"/>
            </a:lvl9pPr>
          </a:lstStyle>
          <a:p>
            <a:endParaRPr/>
          </a:p>
        </p:txBody>
      </p:sp>
      <p:sp>
        <p:nvSpPr>
          <p:cNvPr id="57" name="Google Shape;57;p12"/>
          <p:cNvSpPr txBox="1">
            <a:spLocks noGrp="1"/>
          </p:cNvSpPr>
          <p:nvPr>
            <p:ph type="dt" idx="10"/>
          </p:nvPr>
        </p:nvSpPr>
        <p:spPr>
          <a:xfrm>
            <a:off x="7358063" y="6116638"/>
            <a:ext cx="858837"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12"/>
          <p:cNvSpPr txBox="1">
            <a:spLocks noGrp="1"/>
          </p:cNvSpPr>
          <p:nvPr>
            <p:ph type="ftr" idx="11"/>
          </p:nvPr>
        </p:nvSpPr>
        <p:spPr>
          <a:xfrm>
            <a:off x="1987550" y="6116638"/>
            <a:ext cx="531336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2"/>
          <p:cNvSpPr txBox="1">
            <a:spLocks noGrp="1"/>
          </p:cNvSpPr>
          <p:nvPr>
            <p:ph type="sldNum" idx="12"/>
          </p:nvPr>
        </p:nvSpPr>
        <p:spPr>
          <a:xfrm>
            <a:off x="8274050" y="6116638"/>
            <a:ext cx="41275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000">
                <a:solidFill>
                  <a:schemeClr val="dk1"/>
                </a:solidFill>
                <a:latin typeface="Corbel"/>
                <a:ea typeface="Corbel"/>
                <a:cs typeface="Corbel"/>
                <a:sym typeface="Corbel"/>
              </a:defRPr>
            </a:lvl1pPr>
            <a:lvl2pPr marL="0" marR="0" lvl="1" indent="0" algn="r">
              <a:spcBef>
                <a:spcPts val="0"/>
              </a:spcBef>
              <a:spcAft>
                <a:spcPts val="0"/>
              </a:spcAft>
              <a:buNone/>
              <a:defRPr sz="1000">
                <a:solidFill>
                  <a:schemeClr val="dk1"/>
                </a:solidFill>
                <a:latin typeface="Corbel"/>
                <a:ea typeface="Corbel"/>
                <a:cs typeface="Corbel"/>
                <a:sym typeface="Corbel"/>
              </a:defRPr>
            </a:lvl2pPr>
            <a:lvl3pPr marL="0" marR="0" lvl="2" indent="0" algn="r">
              <a:spcBef>
                <a:spcPts val="0"/>
              </a:spcBef>
              <a:spcAft>
                <a:spcPts val="0"/>
              </a:spcAft>
              <a:buNone/>
              <a:defRPr sz="1000">
                <a:solidFill>
                  <a:schemeClr val="dk1"/>
                </a:solidFill>
                <a:latin typeface="Corbel"/>
                <a:ea typeface="Corbel"/>
                <a:cs typeface="Corbel"/>
                <a:sym typeface="Corbel"/>
              </a:defRPr>
            </a:lvl3pPr>
            <a:lvl4pPr marL="0" marR="0" lvl="3" indent="0" algn="r">
              <a:spcBef>
                <a:spcPts val="0"/>
              </a:spcBef>
              <a:spcAft>
                <a:spcPts val="0"/>
              </a:spcAft>
              <a:buNone/>
              <a:defRPr sz="1000">
                <a:solidFill>
                  <a:schemeClr val="dk1"/>
                </a:solidFill>
                <a:latin typeface="Corbel"/>
                <a:ea typeface="Corbel"/>
                <a:cs typeface="Corbel"/>
                <a:sym typeface="Corbel"/>
              </a:defRPr>
            </a:lvl4pPr>
            <a:lvl5pPr marL="0" marR="0" lvl="4" indent="0" algn="r">
              <a:spcBef>
                <a:spcPts val="0"/>
              </a:spcBef>
              <a:spcAft>
                <a:spcPts val="0"/>
              </a:spcAft>
              <a:buNone/>
              <a:defRPr sz="1000">
                <a:solidFill>
                  <a:schemeClr val="dk1"/>
                </a:solidFill>
                <a:latin typeface="Corbel"/>
                <a:ea typeface="Corbel"/>
                <a:cs typeface="Corbel"/>
                <a:sym typeface="Corbel"/>
              </a:defRPr>
            </a:lvl5pPr>
            <a:lvl6pPr marL="0" marR="0" lvl="5" indent="0" algn="r">
              <a:spcBef>
                <a:spcPts val="0"/>
              </a:spcBef>
              <a:spcAft>
                <a:spcPts val="0"/>
              </a:spcAft>
              <a:buNone/>
              <a:defRPr sz="1000">
                <a:solidFill>
                  <a:schemeClr val="dk1"/>
                </a:solidFill>
                <a:latin typeface="Corbel"/>
                <a:ea typeface="Corbel"/>
                <a:cs typeface="Corbel"/>
                <a:sym typeface="Corbel"/>
              </a:defRPr>
            </a:lvl6pPr>
            <a:lvl7pPr marL="0" marR="0" lvl="6" indent="0" algn="r">
              <a:spcBef>
                <a:spcPts val="0"/>
              </a:spcBef>
              <a:spcAft>
                <a:spcPts val="0"/>
              </a:spcAft>
              <a:buNone/>
              <a:defRPr sz="1000">
                <a:solidFill>
                  <a:schemeClr val="dk1"/>
                </a:solidFill>
                <a:latin typeface="Corbel"/>
                <a:ea typeface="Corbel"/>
                <a:cs typeface="Corbel"/>
                <a:sym typeface="Corbel"/>
              </a:defRPr>
            </a:lvl7pPr>
            <a:lvl8pPr marL="0" marR="0" lvl="7" indent="0" algn="r">
              <a:spcBef>
                <a:spcPts val="0"/>
              </a:spcBef>
              <a:spcAft>
                <a:spcPts val="0"/>
              </a:spcAft>
              <a:buNone/>
              <a:defRPr sz="1000">
                <a:solidFill>
                  <a:schemeClr val="dk1"/>
                </a:solidFill>
                <a:latin typeface="Corbel"/>
                <a:ea typeface="Corbel"/>
                <a:cs typeface="Corbel"/>
                <a:sym typeface="Corbel"/>
              </a:defRPr>
            </a:lvl8pPr>
            <a:lvl9pPr marL="0" marR="0" lvl="8" indent="0" algn="r">
              <a:spcBef>
                <a:spcPts val="0"/>
              </a:spcBef>
              <a:spcAft>
                <a:spcPts val="0"/>
              </a:spcAft>
              <a:buNone/>
              <a:defRPr sz="100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60"/>
        <p:cNvGrpSpPr/>
        <p:nvPr/>
      </p:nvGrpSpPr>
      <p:grpSpPr>
        <a:xfrm>
          <a:off x="0" y="0"/>
          <a:ext cx="0" cy="0"/>
          <a:chOff x="0" y="0"/>
          <a:chExt cx="0" cy="0"/>
        </a:xfrm>
      </p:grpSpPr>
      <p:sp>
        <p:nvSpPr>
          <p:cNvPr id="61" name="Google Shape;61;p13"/>
          <p:cNvSpPr txBox="1">
            <a:spLocks noGrp="1"/>
          </p:cNvSpPr>
          <p:nvPr>
            <p:ph type="title"/>
          </p:nvPr>
        </p:nvSpPr>
        <p:spPr>
          <a:xfrm>
            <a:off x="982663" y="457200"/>
            <a:ext cx="7704137" cy="19812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3"/>
          <p:cNvSpPr txBox="1">
            <a:spLocks noGrp="1"/>
          </p:cNvSpPr>
          <p:nvPr>
            <p:ph type="body" idx="1"/>
          </p:nvPr>
        </p:nvSpPr>
        <p:spPr>
          <a:xfrm>
            <a:off x="1329481" y="2658533"/>
            <a:ext cx="3456291" cy="576262"/>
          </a:xfrm>
          <a:prstGeom prst="rect">
            <a:avLst/>
          </a:prstGeom>
          <a:noFill/>
          <a:ln>
            <a:noFill/>
          </a:ln>
        </p:spPr>
        <p:txBody>
          <a:bodyPr spcFirstLastPara="1" wrap="square" lIns="91425" tIns="45700" rIns="91425" bIns="45700" anchor="b" anchorCtr="0">
            <a:noAutofit/>
          </a:bodyPr>
          <a:lstStyle>
            <a:lvl1pPr marL="457200" lvl="0" indent="-228600" algn="l">
              <a:spcBef>
                <a:spcPts val="560"/>
              </a:spcBef>
              <a:spcAft>
                <a:spcPts val="0"/>
              </a:spcAft>
              <a:buSzPts val="4060"/>
              <a:buNone/>
              <a:defRPr sz="2800" b="0">
                <a:solidFill>
                  <a:srgbClr val="8D1415"/>
                </a:solidFill>
              </a:defRPr>
            </a:lvl1pPr>
            <a:lvl2pPr marL="914400" lvl="1" indent="-228600" algn="l">
              <a:spcBef>
                <a:spcPts val="600"/>
              </a:spcBef>
              <a:spcAft>
                <a:spcPts val="0"/>
              </a:spcAft>
              <a:buSzPts val="2900"/>
              <a:buNone/>
              <a:defRPr sz="2000" b="1"/>
            </a:lvl2pPr>
            <a:lvl3pPr marL="1371600" lvl="2" indent="-228600" algn="l">
              <a:spcBef>
                <a:spcPts val="600"/>
              </a:spcBef>
              <a:spcAft>
                <a:spcPts val="0"/>
              </a:spcAft>
              <a:buSzPts val="2610"/>
              <a:buNone/>
              <a:defRPr sz="1800" b="1"/>
            </a:lvl3pPr>
            <a:lvl4pPr marL="1828800" lvl="3" indent="-228600" algn="l">
              <a:spcBef>
                <a:spcPts val="600"/>
              </a:spcBef>
              <a:spcAft>
                <a:spcPts val="0"/>
              </a:spcAft>
              <a:buSzPts val="2320"/>
              <a:buNone/>
              <a:defRPr sz="1600" b="1"/>
            </a:lvl4pPr>
            <a:lvl5pPr marL="2286000" lvl="4" indent="-228600" algn="l">
              <a:spcBef>
                <a:spcPts val="600"/>
              </a:spcBef>
              <a:spcAft>
                <a:spcPts val="0"/>
              </a:spcAft>
              <a:buSzPts val="2320"/>
              <a:buNone/>
              <a:defRPr sz="1600" b="1"/>
            </a:lvl5pPr>
            <a:lvl6pPr marL="2743200" lvl="5" indent="-228600" algn="l">
              <a:spcBef>
                <a:spcPts val="600"/>
              </a:spcBef>
              <a:spcAft>
                <a:spcPts val="0"/>
              </a:spcAft>
              <a:buSzPts val="2320"/>
              <a:buNone/>
              <a:defRPr sz="1600" b="1"/>
            </a:lvl6pPr>
            <a:lvl7pPr marL="3200400" lvl="6" indent="-228600" algn="l">
              <a:spcBef>
                <a:spcPts val="600"/>
              </a:spcBef>
              <a:spcAft>
                <a:spcPts val="0"/>
              </a:spcAft>
              <a:buSzPts val="2320"/>
              <a:buNone/>
              <a:defRPr sz="1600" b="1"/>
            </a:lvl7pPr>
            <a:lvl8pPr marL="3657600" lvl="7" indent="-228600" algn="l">
              <a:spcBef>
                <a:spcPts val="600"/>
              </a:spcBef>
              <a:spcAft>
                <a:spcPts val="0"/>
              </a:spcAft>
              <a:buSzPts val="2320"/>
              <a:buNone/>
              <a:defRPr sz="1600" b="1"/>
            </a:lvl8pPr>
            <a:lvl9pPr marL="4114800" lvl="8" indent="-228600" algn="l">
              <a:spcBef>
                <a:spcPts val="600"/>
              </a:spcBef>
              <a:spcAft>
                <a:spcPts val="600"/>
              </a:spcAft>
              <a:buSzPts val="2320"/>
              <a:buNone/>
              <a:defRPr sz="1600" b="1"/>
            </a:lvl9pPr>
          </a:lstStyle>
          <a:p>
            <a:endParaRPr/>
          </a:p>
        </p:txBody>
      </p:sp>
      <p:sp>
        <p:nvSpPr>
          <p:cNvPr id="63" name="Google Shape;63;p13"/>
          <p:cNvSpPr txBox="1">
            <a:spLocks noGrp="1"/>
          </p:cNvSpPr>
          <p:nvPr>
            <p:ph type="body" idx="2"/>
          </p:nvPr>
        </p:nvSpPr>
        <p:spPr>
          <a:xfrm>
            <a:off x="1113523" y="3335336"/>
            <a:ext cx="3672248" cy="2665259"/>
          </a:xfrm>
          <a:prstGeom prst="rect">
            <a:avLst/>
          </a:prstGeom>
          <a:noFill/>
          <a:ln>
            <a:noFill/>
          </a:ln>
        </p:spPr>
        <p:txBody>
          <a:bodyPr spcFirstLastPara="1" wrap="square" lIns="91425" tIns="45700" rIns="91425" bIns="45700" anchor="t" anchorCtr="0">
            <a:normAutofit/>
          </a:bodyPr>
          <a:lstStyle>
            <a:lvl1pPr marL="457200" lvl="0" indent="-394335" algn="l">
              <a:spcBef>
                <a:spcPts val="360"/>
              </a:spcBef>
              <a:spcAft>
                <a:spcPts val="0"/>
              </a:spcAft>
              <a:buSzPts val="2610"/>
              <a:buChar char="•"/>
              <a:defRPr sz="1800"/>
            </a:lvl1pPr>
            <a:lvl2pPr marL="914400" lvl="1" indent="-375919" algn="l">
              <a:spcBef>
                <a:spcPts val="600"/>
              </a:spcBef>
              <a:spcAft>
                <a:spcPts val="0"/>
              </a:spcAft>
              <a:buSzPts val="2320"/>
              <a:buChar char="•"/>
              <a:defRPr sz="1600"/>
            </a:lvl2pPr>
            <a:lvl3pPr marL="1371600" lvl="2" indent="-357505" algn="l">
              <a:spcBef>
                <a:spcPts val="600"/>
              </a:spcBef>
              <a:spcAft>
                <a:spcPts val="0"/>
              </a:spcAft>
              <a:buSzPts val="2030"/>
              <a:buChar char="•"/>
              <a:defRPr sz="1400"/>
            </a:lvl3pPr>
            <a:lvl4pPr marL="1828800" lvl="3" indent="-339089" algn="l">
              <a:spcBef>
                <a:spcPts val="600"/>
              </a:spcBef>
              <a:spcAft>
                <a:spcPts val="0"/>
              </a:spcAft>
              <a:buSzPts val="1740"/>
              <a:buChar char="•"/>
              <a:defRPr sz="1200"/>
            </a:lvl4pPr>
            <a:lvl5pPr marL="2286000" lvl="4" indent="-339089" algn="l">
              <a:spcBef>
                <a:spcPts val="600"/>
              </a:spcBef>
              <a:spcAft>
                <a:spcPts val="0"/>
              </a:spcAft>
              <a:buSzPts val="1740"/>
              <a:buChar char="•"/>
              <a:defRPr sz="1200"/>
            </a:lvl5pPr>
            <a:lvl6pPr marL="2743200" lvl="5" indent="-339089" algn="l">
              <a:spcBef>
                <a:spcPts val="600"/>
              </a:spcBef>
              <a:spcAft>
                <a:spcPts val="0"/>
              </a:spcAft>
              <a:buSzPts val="1740"/>
              <a:buChar char="•"/>
              <a:defRPr sz="1200"/>
            </a:lvl6pPr>
            <a:lvl7pPr marL="3200400" lvl="6" indent="-339089" algn="l">
              <a:spcBef>
                <a:spcPts val="600"/>
              </a:spcBef>
              <a:spcAft>
                <a:spcPts val="0"/>
              </a:spcAft>
              <a:buSzPts val="1740"/>
              <a:buChar char="•"/>
              <a:defRPr sz="1200"/>
            </a:lvl7pPr>
            <a:lvl8pPr marL="3657600" lvl="7" indent="-339090" algn="l">
              <a:spcBef>
                <a:spcPts val="600"/>
              </a:spcBef>
              <a:spcAft>
                <a:spcPts val="0"/>
              </a:spcAft>
              <a:buSzPts val="1740"/>
              <a:buChar char="•"/>
              <a:defRPr sz="1200"/>
            </a:lvl8pPr>
            <a:lvl9pPr marL="4114800" lvl="8" indent="-339090" algn="l">
              <a:spcBef>
                <a:spcPts val="600"/>
              </a:spcBef>
              <a:spcAft>
                <a:spcPts val="600"/>
              </a:spcAft>
              <a:buSzPts val="1740"/>
              <a:buChar char="•"/>
              <a:defRPr sz="1200"/>
            </a:lvl9pPr>
          </a:lstStyle>
          <a:p>
            <a:endParaRPr/>
          </a:p>
        </p:txBody>
      </p:sp>
      <p:sp>
        <p:nvSpPr>
          <p:cNvPr id="64" name="Google Shape;64;p13"/>
          <p:cNvSpPr txBox="1">
            <a:spLocks noGrp="1"/>
          </p:cNvSpPr>
          <p:nvPr>
            <p:ph type="body" idx="3"/>
          </p:nvPr>
        </p:nvSpPr>
        <p:spPr>
          <a:xfrm>
            <a:off x="5161710" y="2667000"/>
            <a:ext cx="3467806" cy="576262"/>
          </a:xfrm>
          <a:prstGeom prst="rect">
            <a:avLst/>
          </a:prstGeom>
          <a:noFill/>
          <a:ln>
            <a:noFill/>
          </a:ln>
        </p:spPr>
        <p:txBody>
          <a:bodyPr spcFirstLastPara="1" wrap="square" lIns="91425" tIns="45700" rIns="91425" bIns="45700" anchor="b" anchorCtr="0">
            <a:noAutofit/>
          </a:bodyPr>
          <a:lstStyle>
            <a:lvl1pPr marL="457200" lvl="0" indent="-228600" algn="l">
              <a:spcBef>
                <a:spcPts val="560"/>
              </a:spcBef>
              <a:spcAft>
                <a:spcPts val="0"/>
              </a:spcAft>
              <a:buSzPts val="4060"/>
              <a:buNone/>
              <a:defRPr sz="2800" b="0">
                <a:solidFill>
                  <a:srgbClr val="8D1415"/>
                </a:solidFill>
              </a:defRPr>
            </a:lvl1pPr>
            <a:lvl2pPr marL="914400" lvl="1" indent="-228600" algn="l">
              <a:spcBef>
                <a:spcPts val="600"/>
              </a:spcBef>
              <a:spcAft>
                <a:spcPts val="0"/>
              </a:spcAft>
              <a:buSzPts val="2900"/>
              <a:buNone/>
              <a:defRPr sz="2000" b="1"/>
            </a:lvl2pPr>
            <a:lvl3pPr marL="1371600" lvl="2" indent="-228600" algn="l">
              <a:spcBef>
                <a:spcPts val="600"/>
              </a:spcBef>
              <a:spcAft>
                <a:spcPts val="0"/>
              </a:spcAft>
              <a:buSzPts val="2610"/>
              <a:buNone/>
              <a:defRPr sz="1800" b="1"/>
            </a:lvl3pPr>
            <a:lvl4pPr marL="1828800" lvl="3" indent="-228600" algn="l">
              <a:spcBef>
                <a:spcPts val="600"/>
              </a:spcBef>
              <a:spcAft>
                <a:spcPts val="0"/>
              </a:spcAft>
              <a:buSzPts val="2320"/>
              <a:buNone/>
              <a:defRPr sz="1600" b="1"/>
            </a:lvl4pPr>
            <a:lvl5pPr marL="2286000" lvl="4" indent="-228600" algn="l">
              <a:spcBef>
                <a:spcPts val="600"/>
              </a:spcBef>
              <a:spcAft>
                <a:spcPts val="0"/>
              </a:spcAft>
              <a:buSzPts val="2320"/>
              <a:buNone/>
              <a:defRPr sz="1600" b="1"/>
            </a:lvl5pPr>
            <a:lvl6pPr marL="2743200" lvl="5" indent="-228600" algn="l">
              <a:spcBef>
                <a:spcPts val="600"/>
              </a:spcBef>
              <a:spcAft>
                <a:spcPts val="0"/>
              </a:spcAft>
              <a:buSzPts val="2320"/>
              <a:buNone/>
              <a:defRPr sz="1600" b="1"/>
            </a:lvl6pPr>
            <a:lvl7pPr marL="3200400" lvl="6" indent="-228600" algn="l">
              <a:spcBef>
                <a:spcPts val="600"/>
              </a:spcBef>
              <a:spcAft>
                <a:spcPts val="0"/>
              </a:spcAft>
              <a:buSzPts val="2320"/>
              <a:buNone/>
              <a:defRPr sz="1600" b="1"/>
            </a:lvl7pPr>
            <a:lvl8pPr marL="3657600" lvl="7" indent="-228600" algn="l">
              <a:spcBef>
                <a:spcPts val="600"/>
              </a:spcBef>
              <a:spcAft>
                <a:spcPts val="0"/>
              </a:spcAft>
              <a:buSzPts val="2320"/>
              <a:buNone/>
              <a:defRPr sz="1600" b="1"/>
            </a:lvl8pPr>
            <a:lvl9pPr marL="4114800" lvl="8" indent="-228600" algn="l">
              <a:spcBef>
                <a:spcPts val="600"/>
              </a:spcBef>
              <a:spcAft>
                <a:spcPts val="600"/>
              </a:spcAft>
              <a:buSzPts val="2320"/>
              <a:buNone/>
              <a:defRPr sz="1600" b="1"/>
            </a:lvl9pPr>
          </a:lstStyle>
          <a:p>
            <a:endParaRPr/>
          </a:p>
        </p:txBody>
      </p:sp>
      <p:sp>
        <p:nvSpPr>
          <p:cNvPr id="65" name="Google Shape;65;p13"/>
          <p:cNvSpPr txBox="1">
            <a:spLocks noGrp="1"/>
          </p:cNvSpPr>
          <p:nvPr>
            <p:ph type="body" idx="4"/>
          </p:nvPr>
        </p:nvSpPr>
        <p:spPr>
          <a:xfrm>
            <a:off x="4957266" y="3335336"/>
            <a:ext cx="3672248" cy="2665259"/>
          </a:xfrm>
          <a:prstGeom prst="rect">
            <a:avLst/>
          </a:prstGeom>
          <a:noFill/>
          <a:ln>
            <a:noFill/>
          </a:ln>
        </p:spPr>
        <p:txBody>
          <a:bodyPr spcFirstLastPara="1" wrap="square" lIns="91425" tIns="45700" rIns="91425" bIns="45700" anchor="t" anchorCtr="0">
            <a:normAutofit/>
          </a:bodyPr>
          <a:lstStyle>
            <a:lvl1pPr marL="457200" lvl="0" indent="-394335" algn="l">
              <a:spcBef>
                <a:spcPts val="360"/>
              </a:spcBef>
              <a:spcAft>
                <a:spcPts val="0"/>
              </a:spcAft>
              <a:buSzPts val="2610"/>
              <a:buChar char="•"/>
              <a:defRPr sz="1800"/>
            </a:lvl1pPr>
            <a:lvl2pPr marL="914400" lvl="1" indent="-375919" algn="l">
              <a:spcBef>
                <a:spcPts val="600"/>
              </a:spcBef>
              <a:spcAft>
                <a:spcPts val="0"/>
              </a:spcAft>
              <a:buSzPts val="2320"/>
              <a:buChar char="•"/>
              <a:defRPr sz="1600"/>
            </a:lvl2pPr>
            <a:lvl3pPr marL="1371600" lvl="2" indent="-357505" algn="l">
              <a:spcBef>
                <a:spcPts val="600"/>
              </a:spcBef>
              <a:spcAft>
                <a:spcPts val="0"/>
              </a:spcAft>
              <a:buSzPts val="2030"/>
              <a:buChar char="•"/>
              <a:defRPr sz="1400"/>
            </a:lvl3pPr>
            <a:lvl4pPr marL="1828800" lvl="3" indent="-339089" algn="l">
              <a:spcBef>
                <a:spcPts val="600"/>
              </a:spcBef>
              <a:spcAft>
                <a:spcPts val="0"/>
              </a:spcAft>
              <a:buSzPts val="1740"/>
              <a:buChar char="•"/>
              <a:defRPr sz="1200"/>
            </a:lvl4pPr>
            <a:lvl5pPr marL="2286000" lvl="4" indent="-339089" algn="l">
              <a:spcBef>
                <a:spcPts val="600"/>
              </a:spcBef>
              <a:spcAft>
                <a:spcPts val="0"/>
              </a:spcAft>
              <a:buSzPts val="1740"/>
              <a:buChar char="•"/>
              <a:defRPr sz="1200"/>
            </a:lvl5pPr>
            <a:lvl6pPr marL="2743200" lvl="5" indent="-339089" algn="l">
              <a:spcBef>
                <a:spcPts val="600"/>
              </a:spcBef>
              <a:spcAft>
                <a:spcPts val="0"/>
              </a:spcAft>
              <a:buSzPts val="1740"/>
              <a:buChar char="•"/>
              <a:defRPr sz="1200"/>
            </a:lvl6pPr>
            <a:lvl7pPr marL="3200400" lvl="6" indent="-339089" algn="l">
              <a:spcBef>
                <a:spcPts val="600"/>
              </a:spcBef>
              <a:spcAft>
                <a:spcPts val="0"/>
              </a:spcAft>
              <a:buSzPts val="1740"/>
              <a:buChar char="•"/>
              <a:defRPr sz="1200"/>
            </a:lvl7pPr>
            <a:lvl8pPr marL="3657600" lvl="7" indent="-339090" algn="l">
              <a:spcBef>
                <a:spcPts val="600"/>
              </a:spcBef>
              <a:spcAft>
                <a:spcPts val="0"/>
              </a:spcAft>
              <a:buSzPts val="1740"/>
              <a:buChar char="•"/>
              <a:defRPr sz="1200"/>
            </a:lvl8pPr>
            <a:lvl9pPr marL="4114800" lvl="8" indent="-339090" algn="l">
              <a:spcBef>
                <a:spcPts val="600"/>
              </a:spcBef>
              <a:spcAft>
                <a:spcPts val="600"/>
              </a:spcAft>
              <a:buSzPts val="1740"/>
              <a:buChar char="•"/>
              <a:defRPr sz="1200"/>
            </a:lvl9pPr>
          </a:lstStyle>
          <a:p>
            <a:endParaRPr/>
          </a:p>
        </p:txBody>
      </p:sp>
      <p:sp>
        <p:nvSpPr>
          <p:cNvPr id="66" name="Google Shape;66;p13"/>
          <p:cNvSpPr txBox="1">
            <a:spLocks noGrp="1"/>
          </p:cNvSpPr>
          <p:nvPr>
            <p:ph type="dt" idx="10"/>
          </p:nvPr>
        </p:nvSpPr>
        <p:spPr>
          <a:xfrm>
            <a:off x="7358063" y="6116638"/>
            <a:ext cx="858837"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3"/>
          <p:cNvSpPr txBox="1">
            <a:spLocks noGrp="1"/>
          </p:cNvSpPr>
          <p:nvPr>
            <p:ph type="ftr" idx="11"/>
          </p:nvPr>
        </p:nvSpPr>
        <p:spPr>
          <a:xfrm>
            <a:off x="1987550" y="6116638"/>
            <a:ext cx="531336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3"/>
          <p:cNvSpPr txBox="1">
            <a:spLocks noGrp="1"/>
          </p:cNvSpPr>
          <p:nvPr>
            <p:ph type="sldNum" idx="12"/>
          </p:nvPr>
        </p:nvSpPr>
        <p:spPr>
          <a:xfrm>
            <a:off x="8274050" y="6116638"/>
            <a:ext cx="41275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000">
                <a:solidFill>
                  <a:schemeClr val="dk1"/>
                </a:solidFill>
                <a:latin typeface="Corbel"/>
                <a:ea typeface="Corbel"/>
                <a:cs typeface="Corbel"/>
                <a:sym typeface="Corbel"/>
              </a:defRPr>
            </a:lvl1pPr>
            <a:lvl2pPr marL="0" marR="0" lvl="1" indent="0" algn="r">
              <a:spcBef>
                <a:spcPts val="0"/>
              </a:spcBef>
              <a:spcAft>
                <a:spcPts val="0"/>
              </a:spcAft>
              <a:buNone/>
              <a:defRPr sz="1000">
                <a:solidFill>
                  <a:schemeClr val="dk1"/>
                </a:solidFill>
                <a:latin typeface="Corbel"/>
                <a:ea typeface="Corbel"/>
                <a:cs typeface="Corbel"/>
                <a:sym typeface="Corbel"/>
              </a:defRPr>
            </a:lvl2pPr>
            <a:lvl3pPr marL="0" marR="0" lvl="2" indent="0" algn="r">
              <a:spcBef>
                <a:spcPts val="0"/>
              </a:spcBef>
              <a:spcAft>
                <a:spcPts val="0"/>
              </a:spcAft>
              <a:buNone/>
              <a:defRPr sz="1000">
                <a:solidFill>
                  <a:schemeClr val="dk1"/>
                </a:solidFill>
                <a:latin typeface="Corbel"/>
                <a:ea typeface="Corbel"/>
                <a:cs typeface="Corbel"/>
                <a:sym typeface="Corbel"/>
              </a:defRPr>
            </a:lvl3pPr>
            <a:lvl4pPr marL="0" marR="0" lvl="3" indent="0" algn="r">
              <a:spcBef>
                <a:spcPts val="0"/>
              </a:spcBef>
              <a:spcAft>
                <a:spcPts val="0"/>
              </a:spcAft>
              <a:buNone/>
              <a:defRPr sz="1000">
                <a:solidFill>
                  <a:schemeClr val="dk1"/>
                </a:solidFill>
                <a:latin typeface="Corbel"/>
                <a:ea typeface="Corbel"/>
                <a:cs typeface="Corbel"/>
                <a:sym typeface="Corbel"/>
              </a:defRPr>
            </a:lvl4pPr>
            <a:lvl5pPr marL="0" marR="0" lvl="4" indent="0" algn="r">
              <a:spcBef>
                <a:spcPts val="0"/>
              </a:spcBef>
              <a:spcAft>
                <a:spcPts val="0"/>
              </a:spcAft>
              <a:buNone/>
              <a:defRPr sz="1000">
                <a:solidFill>
                  <a:schemeClr val="dk1"/>
                </a:solidFill>
                <a:latin typeface="Corbel"/>
                <a:ea typeface="Corbel"/>
                <a:cs typeface="Corbel"/>
                <a:sym typeface="Corbel"/>
              </a:defRPr>
            </a:lvl5pPr>
            <a:lvl6pPr marL="0" marR="0" lvl="5" indent="0" algn="r">
              <a:spcBef>
                <a:spcPts val="0"/>
              </a:spcBef>
              <a:spcAft>
                <a:spcPts val="0"/>
              </a:spcAft>
              <a:buNone/>
              <a:defRPr sz="1000">
                <a:solidFill>
                  <a:schemeClr val="dk1"/>
                </a:solidFill>
                <a:latin typeface="Corbel"/>
                <a:ea typeface="Corbel"/>
                <a:cs typeface="Corbel"/>
                <a:sym typeface="Corbel"/>
              </a:defRPr>
            </a:lvl6pPr>
            <a:lvl7pPr marL="0" marR="0" lvl="6" indent="0" algn="r">
              <a:spcBef>
                <a:spcPts val="0"/>
              </a:spcBef>
              <a:spcAft>
                <a:spcPts val="0"/>
              </a:spcAft>
              <a:buNone/>
              <a:defRPr sz="1000">
                <a:solidFill>
                  <a:schemeClr val="dk1"/>
                </a:solidFill>
                <a:latin typeface="Corbel"/>
                <a:ea typeface="Corbel"/>
                <a:cs typeface="Corbel"/>
                <a:sym typeface="Corbel"/>
              </a:defRPr>
            </a:lvl7pPr>
            <a:lvl8pPr marL="0" marR="0" lvl="7" indent="0" algn="r">
              <a:spcBef>
                <a:spcPts val="0"/>
              </a:spcBef>
              <a:spcAft>
                <a:spcPts val="0"/>
              </a:spcAft>
              <a:buNone/>
              <a:defRPr sz="1000">
                <a:solidFill>
                  <a:schemeClr val="dk1"/>
                </a:solidFill>
                <a:latin typeface="Corbel"/>
                <a:ea typeface="Corbel"/>
                <a:cs typeface="Corbel"/>
                <a:sym typeface="Corbel"/>
              </a:defRPr>
            </a:lvl8pPr>
            <a:lvl9pPr marL="0" marR="0" lvl="8" indent="0" algn="r">
              <a:spcBef>
                <a:spcPts val="0"/>
              </a:spcBef>
              <a:spcAft>
                <a:spcPts val="0"/>
              </a:spcAft>
              <a:buNone/>
              <a:defRPr sz="100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69"/>
        <p:cNvGrpSpPr/>
        <p:nvPr/>
      </p:nvGrpSpPr>
      <p:grpSpPr>
        <a:xfrm>
          <a:off x="0" y="0"/>
          <a:ext cx="0" cy="0"/>
          <a:chOff x="0" y="0"/>
          <a:chExt cx="0" cy="0"/>
        </a:xfrm>
      </p:grpSpPr>
      <p:sp>
        <p:nvSpPr>
          <p:cNvPr id="70" name="Google Shape;70;p14"/>
          <p:cNvSpPr txBox="1">
            <a:spLocks noGrp="1"/>
          </p:cNvSpPr>
          <p:nvPr>
            <p:ph type="title"/>
          </p:nvPr>
        </p:nvSpPr>
        <p:spPr>
          <a:xfrm>
            <a:off x="982663" y="457200"/>
            <a:ext cx="7704137" cy="19812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4"/>
          <p:cNvSpPr txBox="1">
            <a:spLocks noGrp="1"/>
          </p:cNvSpPr>
          <p:nvPr>
            <p:ph type="dt" idx="10"/>
          </p:nvPr>
        </p:nvSpPr>
        <p:spPr>
          <a:xfrm>
            <a:off x="7358063" y="6116638"/>
            <a:ext cx="858837"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4"/>
          <p:cNvSpPr txBox="1">
            <a:spLocks noGrp="1"/>
          </p:cNvSpPr>
          <p:nvPr>
            <p:ph type="ftr" idx="11"/>
          </p:nvPr>
        </p:nvSpPr>
        <p:spPr>
          <a:xfrm>
            <a:off x="1987550" y="6116638"/>
            <a:ext cx="531336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4"/>
          <p:cNvSpPr txBox="1">
            <a:spLocks noGrp="1"/>
          </p:cNvSpPr>
          <p:nvPr>
            <p:ph type="sldNum" idx="12"/>
          </p:nvPr>
        </p:nvSpPr>
        <p:spPr>
          <a:xfrm>
            <a:off x="8274050" y="6116638"/>
            <a:ext cx="41275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000">
                <a:solidFill>
                  <a:schemeClr val="dk1"/>
                </a:solidFill>
                <a:latin typeface="Corbel"/>
                <a:ea typeface="Corbel"/>
                <a:cs typeface="Corbel"/>
                <a:sym typeface="Corbel"/>
              </a:defRPr>
            </a:lvl1pPr>
            <a:lvl2pPr marL="0" marR="0" lvl="1" indent="0" algn="r">
              <a:spcBef>
                <a:spcPts val="0"/>
              </a:spcBef>
              <a:spcAft>
                <a:spcPts val="0"/>
              </a:spcAft>
              <a:buNone/>
              <a:defRPr sz="1000">
                <a:solidFill>
                  <a:schemeClr val="dk1"/>
                </a:solidFill>
                <a:latin typeface="Corbel"/>
                <a:ea typeface="Corbel"/>
                <a:cs typeface="Corbel"/>
                <a:sym typeface="Corbel"/>
              </a:defRPr>
            </a:lvl2pPr>
            <a:lvl3pPr marL="0" marR="0" lvl="2" indent="0" algn="r">
              <a:spcBef>
                <a:spcPts val="0"/>
              </a:spcBef>
              <a:spcAft>
                <a:spcPts val="0"/>
              </a:spcAft>
              <a:buNone/>
              <a:defRPr sz="1000">
                <a:solidFill>
                  <a:schemeClr val="dk1"/>
                </a:solidFill>
                <a:latin typeface="Corbel"/>
                <a:ea typeface="Corbel"/>
                <a:cs typeface="Corbel"/>
                <a:sym typeface="Corbel"/>
              </a:defRPr>
            </a:lvl3pPr>
            <a:lvl4pPr marL="0" marR="0" lvl="3" indent="0" algn="r">
              <a:spcBef>
                <a:spcPts val="0"/>
              </a:spcBef>
              <a:spcAft>
                <a:spcPts val="0"/>
              </a:spcAft>
              <a:buNone/>
              <a:defRPr sz="1000">
                <a:solidFill>
                  <a:schemeClr val="dk1"/>
                </a:solidFill>
                <a:latin typeface="Corbel"/>
                <a:ea typeface="Corbel"/>
                <a:cs typeface="Corbel"/>
                <a:sym typeface="Corbel"/>
              </a:defRPr>
            </a:lvl4pPr>
            <a:lvl5pPr marL="0" marR="0" lvl="4" indent="0" algn="r">
              <a:spcBef>
                <a:spcPts val="0"/>
              </a:spcBef>
              <a:spcAft>
                <a:spcPts val="0"/>
              </a:spcAft>
              <a:buNone/>
              <a:defRPr sz="1000">
                <a:solidFill>
                  <a:schemeClr val="dk1"/>
                </a:solidFill>
                <a:latin typeface="Corbel"/>
                <a:ea typeface="Corbel"/>
                <a:cs typeface="Corbel"/>
                <a:sym typeface="Corbel"/>
              </a:defRPr>
            </a:lvl5pPr>
            <a:lvl6pPr marL="0" marR="0" lvl="5" indent="0" algn="r">
              <a:spcBef>
                <a:spcPts val="0"/>
              </a:spcBef>
              <a:spcAft>
                <a:spcPts val="0"/>
              </a:spcAft>
              <a:buNone/>
              <a:defRPr sz="1000">
                <a:solidFill>
                  <a:schemeClr val="dk1"/>
                </a:solidFill>
                <a:latin typeface="Corbel"/>
                <a:ea typeface="Corbel"/>
                <a:cs typeface="Corbel"/>
                <a:sym typeface="Corbel"/>
              </a:defRPr>
            </a:lvl6pPr>
            <a:lvl7pPr marL="0" marR="0" lvl="6" indent="0" algn="r">
              <a:spcBef>
                <a:spcPts val="0"/>
              </a:spcBef>
              <a:spcAft>
                <a:spcPts val="0"/>
              </a:spcAft>
              <a:buNone/>
              <a:defRPr sz="1000">
                <a:solidFill>
                  <a:schemeClr val="dk1"/>
                </a:solidFill>
                <a:latin typeface="Corbel"/>
                <a:ea typeface="Corbel"/>
                <a:cs typeface="Corbel"/>
                <a:sym typeface="Corbel"/>
              </a:defRPr>
            </a:lvl7pPr>
            <a:lvl8pPr marL="0" marR="0" lvl="7" indent="0" algn="r">
              <a:spcBef>
                <a:spcPts val="0"/>
              </a:spcBef>
              <a:spcAft>
                <a:spcPts val="0"/>
              </a:spcAft>
              <a:buNone/>
              <a:defRPr sz="1000">
                <a:solidFill>
                  <a:schemeClr val="dk1"/>
                </a:solidFill>
                <a:latin typeface="Corbel"/>
                <a:ea typeface="Corbel"/>
                <a:cs typeface="Corbel"/>
                <a:sym typeface="Corbel"/>
              </a:defRPr>
            </a:lvl8pPr>
            <a:lvl9pPr marL="0" marR="0" lvl="8" indent="0" algn="r">
              <a:spcBef>
                <a:spcPts val="0"/>
              </a:spcBef>
              <a:spcAft>
                <a:spcPts val="0"/>
              </a:spcAft>
              <a:buNone/>
              <a:defRPr sz="100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74"/>
        <p:cNvGrpSpPr/>
        <p:nvPr/>
      </p:nvGrpSpPr>
      <p:grpSpPr>
        <a:xfrm>
          <a:off x="0" y="0"/>
          <a:ext cx="0" cy="0"/>
          <a:chOff x="0" y="0"/>
          <a:chExt cx="0" cy="0"/>
        </a:xfrm>
      </p:grpSpPr>
      <p:sp>
        <p:nvSpPr>
          <p:cNvPr id="75" name="Google Shape;75;p15"/>
          <p:cNvSpPr txBox="1">
            <a:spLocks noGrp="1"/>
          </p:cNvSpPr>
          <p:nvPr>
            <p:ph type="title"/>
          </p:nvPr>
        </p:nvSpPr>
        <p:spPr>
          <a:xfrm>
            <a:off x="1113524" y="1600200"/>
            <a:ext cx="2662534" cy="1371600"/>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SzPts val="1400"/>
              <a:buNone/>
              <a:defRPr sz="2400" b="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5"/>
          <p:cNvSpPr txBox="1">
            <a:spLocks noGrp="1"/>
          </p:cNvSpPr>
          <p:nvPr>
            <p:ph type="body" idx="1"/>
          </p:nvPr>
        </p:nvSpPr>
        <p:spPr>
          <a:xfrm>
            <a:off x="3947553" y="685800"/>
            <a:ext cx="4681962" cy="5105401"/>
          </a:xfrm>
          <a:prstGeom prst="rect">
            <a:avLst/>
          </a:prstGeom>
          <a:noFill/>
          <a:ln>
            <a:noFill/>
          </a:ln>
        </p:spPr>
        <p:txBody>
          <a:bodyPr spcFirstLastPara="1" wrap="square" lIns="91425" tIns="45700" rIns="91425" bIns="45700" anchor="ctr" anchorCtr="0">
            <a:normAutofit/>
          </a:bodyPr>
          <a:lstStyle>
            <a:lvl1pPr marL="457200" lvl="0" indent="-412750" algn="l">
              <a:spcBef>
                <a:spcPts val="400"/>
              </a:spcBef>
              <a:spcAft>
                <a:spcPts val="0"/>
              </a:spcAft>
              <a:buSzPts val="2900"/>
              <a:buChar char="•"/>
              <a:defRPr sz="2000"/>
            </a:lvl1pPr>
            <a:lvl2pPr marL="914400" lvl="1" indent="-394335" algn="l">
              <a:spcBef>
                <a:spcPts val="600"/>
              </a:spcBef>
              <a:spcAft>
                <a:spcPts val="0"/>
              </a:spcAft>
              <a:buSzPts val="2610"/>
              <a:buChar char="•"/>
              <a:defRPr sz="1800"/>
            </a:lvl2pPr>
            <a:lvl3pPr marL="1371600" lvl="2" indent="-375919" algn="l">
              <a:spcBef>
                <a:spcPts val="600"/>
              </a:spcBef>
              <a:spcAft>
                <a:spcPts val="0"/>
              </a:spcAft>
              <a:buSzPts val="2320"/>
              <a:buChar char="•"/>
              <a:defRPr sz="1600"/>
            </a:lvl3pPr>
            <a:lvl4pPr marL="1828800" lvl="3" indent="-357505" algn="l">
              <a:spcBef>
                <a:spcPts val="600"/>
              </a:spcBef>
              <a:spcAft>
                <a:spcPts val="0"/>
              </a:spcAft>
              <a:buSzPts val="2030"/>
              <a:buChar char="•"/>
              <a:defRPr sz="1400"/>
            </a:lvl4pPr>
            <a:lvl5pPr marL="2286000" lvl="4" indent="-357504" algn="l">
              <a:spcBef>
                <a:spcPts val="600"/>
              </a:spcBef>
              <a:spcAft>
                <a:spcPts val="0"/>
              </a:spcAft>
              <a:buSzPts val="2030"/>
              <a:buChar char="•"/>
              <a:defRPr sz="1400"/>
            </a:lvl5pPr>
            <a:lvl6pPr marL="2743200" lvl="5" indent="-357504" algn="l">
              <a:spcBef>
                <a:spcPts val="600"/>
              </a:spcBef>
              <a:spcAft>
                <a:spcPts val="0"/>
              </a:spcAft>
              <a:buSzPts val="2030"/>
              <a:buChar char="•"/>
              <a:defRPr sz="1400"/>
            </a:lvl6pPr>
            <a:lvl7pPr marL="3200400" lvl="6" indent="-357504" algn="l">
              <a:spcBef>
                <a:spcPts val="600"/>
              </a:spcBef>
              <a:spcAft>
                <a:spcPts val="0"/>
              </a:spcAft>
              <a:buSzPts val="2030"/>
              <a:buChar char="•"/>
              <a:defRPr sz="1400"/>
            </a:lvl7pPr>
            <a:lvl8pPr marL="3657600" lvl="7" indent="-357504" algn="l">
              <a:spcBef>
                <a:spcPts val="600"/>
              </a:spcBef>
              <a:spcAft>
                <a:spcPts val="0"/>
              </a:spcAft>
              <a:buSzPts val="2030"/>
              <a:buChar char="•"/>
              <a:defRPr sz="1400"/>
            </a:lvl8pPr>
            <a:lvl9pPr marL="4114800" lvl="8" indent="-357504" algn="l">
              <a:spcBef>
                <a:spcPts val="600"/>
              </a:spcBef>
              <a:spcAft>
                <a:spcPts val="600"/>
              </a:spcAft>
              <a:buSzPts val="2030"/>
              <a:buChar char="•"/>
              <a:defRPr sz="1400"/>
            </a:lvl9pPr>
          </a:lstStyle>
          <a:p>
            <a:endParaRPr/>
          </a:p>
        </p:txBody>
      </p:sp>
      <p:sp>
        <p:nvSpPr>
          <p:cNvPr id="77" name="Google Shape;77;p15"/>
          <p:cNvSpPr txBox="1">
            <a:spLocks noGrp="1"/>
          </p:cNvSpPr>
          <p:nvPr>
            <p:ph type="body" idx="2"/>
          </p:nvPr>
        </p:nvSpPr>
        <p:spPr>
          <a:xfrm>
            <a:off x="1113524" y="2971800"/>
            <a:ext cx="2662534" cy="1828800"/>
          </a:xfrm>
          <a:prstGeom prst="rect">
            <a:avLst/>
          </a:prstGeom>
          <a:noFill/>
          <a:ln>
            <a:noFill/>
          </a:ln>
        </p:spPr>
        <p:txBody>
          <a:bodyPr spcFirstLastPara="1" wrap="square" lIns="91425" tIns="45700" rIns="91425" bIns="45700" anchor="ctr" anchorCtr="0">
            <a:normAutofit/>
          </a:bodyPr>
          <a:lstStyle>
            <a:lvl1pPr marL="457200" lvl="0" indent="-228600" algn="ctr">
              <a:spcBef>
                <a:spcPts val="320"/>
              </a:spcBef>
              <a:spcAft>
                <a:spcPts val="0"/>
              </a:spcAft>
              <a:buSzPts val="2320"/>
              <a:buNone/>
              <a:defRPr sz="1600"/>
            </a:lvl1pPr>
            <a:lvl2pPr marL="914400" lvl="1" indent="-228600" algn="l">
              <a:spcBef>
                <a:spcPts val="600"/>
              </a:spcBef>
              <a:spcAft>
                <a:spcPts val="0"/>
              </a:spcAft>
              <a:buSzPts val="1740"/>
              <a:buNone/>
              <a:defRPr sz="1200"/>
            </a:lvl2pPr>
            <a:lvl3pPr marL="1371600" lvl="2" indent="-228600" algn="l">
              <a:spcBef>
                <a:spcPts val="600"/>
              </a:spcBef>
              <a:spcAft>
                <a:spcPts val="0"/>
              </a:spcAft>
              <a:buSzPts val="1450"/>
              <a:buNone/>
              <a:defRPr sz="1000"/>
            </a:lvl3pPr>
            <a:lvl4pPr marL="1828800" lvl="3" indent="-228600" algn="l">
              <a:spcBef>
                <a:spcPts val="600"/>
              </a:spcBef>
              <a:spcAft>
                <a:spcPts val="0"/>
              </a:spcAft>
              <a:buSzPts val="1305"/>
              <a:buNone/>
              <a:defRPr sz="900"/>
            </a:lvl4pPr>
            <a:lvl5pPr marL="2286000" lvl="4" indent="-228600" algn="l">
              <a:spcBef>
                <a:spcPts val="600"/>
              </a:spcBef>
              <a:spcAft>
                <a:spcPts val="0"/>
              </a:spcAft>
              <a:buSzPts val="1305"/>
              <a:buNone/>
              <a:defRPr sz="900"/>
            </a:lvl5pPr>
            <a:lvl6pPr marL="2743200" lvl="5" indent="-228600" algn="l">
              <a:spcBef>
                <a:spcPts val="600"/>
              </a:spcBef>
              <a:spcAft>
                <a:spcPts val="0"/>
              </a:spcAft>
              <a:buSzPts val="1305"/>
              <a:buNone/>
              <a:defRPr sz="900"/>
            </a:lvl6pPr>
            <a:lvl7pPr marL="3200400" lvl="6" indent="-228600" algn="l">
              <a:spcBef>
                <a:spcPts val="600"/>
              </a:spcBef>
              <a:spcAft>
                <a:spcPts val="0"/>
              </a:spcAft>
              <a:buSzPts val="1305"/>
              <a:buNone/>
              <a:defRPr sz="900"/>
            </a:lvl7pPr>
            <a:lvl8pPr marL="3657600" lvl="7" indent="-228600" algn="l">
              <a:spcBef>
                <a:spcPts val="600"/>
              </a:spcBef>
              <a:spcAft>
                <a:spcPts val="0"/>
              </a:spcAft>
              <a:buSzPts val="1305"/>
              <a:buNone/>
              <a:defRPr sz="900"/>
            </a:lvl8pPr>
            <a:lvl9pPr marL="4114800" lvl="8" indent="-228600" algn="l">
              <a:spcBef>
                <a:spcPts val="600"/>
              </a:spcBef>
              <a:spcAft>
                <a:spcPts val="600"/>
              </a:spcAft>
              <a:buSzPts val="1305"/>
              <a:buNone/>
              <a:defRPr sz="900"/>
            </a:lvl9pPr>
          </a:lstStyle>
          <a:p>
            <a:endParaRPr/>
          </a:p>
        </p:txBody>
      </p:sp>
      <p:sp>
        <p:nvSpPr>
          <p:cNvPr id="78" name="Google Shape;78;p15"/>
          <p:cNvSpPr txBox="1">
            <a:spLocks noGrp="1"/>
          </p:cNvSpPr>
          <p:nvPr>
            <p:ph type="dt" idx="10"/>
          </p:nvPr>
        </p:nvSpPr>
        <p:spPr>
          <a:xfrm>
            <a:off x="7358063" y="6116638"/>
            <a:ext cx="858837"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5"/>
          <p:cNvSpPr txBox="1">
            <a:spLocks noGrp="1"/>
          </p:cNvSpPr>
          <p:nvPr>
            <p:ph type="ftr" idx="11"/>
          </p:nvPr>
        </p:nvSpPr>
        <p:spPr>
          <a:xfrm>
            <a:off x="1987550" y="6116638"/>
            <a:ext cx="531336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15"/>
          <p:cNvSpPr txBox="1">
            <a:spLocks noGrp="1"/>
          </p:cNvSpPr>
          <p:nvPr>
            <p:ph type="sldNum" idx="12"/>
          </p:nvPr>
        </p:nvSpPr>
        <p:spPr>
          <a:xfrm>
            <a:off x="8274050" y="6116638"/>
            <a:ext cx="41275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000">
                <a:solidFill>
                  <a:schemeClr val="dk1"/>
                </a:solidFill>
                <a:latin typeface="Corbel"/>
                <a:ea typeface="Corbel"/>
                <a:cs typeface="Corbel"/>
                <a:sym typeface="Corbel"/>
              </a:defRPr>
            </a:lvl1pPr>
            <a:lvl2pPr marL="0" marR="0" lvl="1" indent="0" algn="r">
              <a:spcBef>
                <a:spcPts val="0"/>
              </a:spcBef>
              <a:spcAft>
                <a:spcPts val="0"/>
              </a:spcAft>
              <a:buNone/>
              <a:defRPr sz="1000">
                <a:solidFill>
                  <a:schemeClr val="dk1"/>
                </a:solidFill>
                <a:latin typeface="Corbel"/>
                <a:ea typeface="Corbel"/>
                <a:cs typeface="Corbel"/>
                <a:sym typeface="Corbel"/>
              </a:defRPr>
            </a:lvl2pPr>
            <a:lvl3pPr marL="0" marR="0" lvl="2" indent="0" algn="r">
              <a:spcBef>
                <a:spcPts val="0"/>
              </a:spcBef>
              <a:spcAft>
                <a:spcPts val="0"/>
              </a:spcAft>
              <a:buNone/>
              <a:defRPr sz="1000">
                <a:solidFill>
                  <a:schemeClr val="dk1"/>
                </a:solidFill>
                <a:latin typeface="Corbel"/>
                <a:ea typeface="Corbel"/>
                <a:cs typeface="Corbel"/>
                <a:sym typeface="Corbel"/>
              </a:defRPr>
            </a:lvl3pPr>
            <a:lvl4pPr marL="0" marR="0" lvl="3" indent="0" algn="r">
              <a:spcBef>
                <a:spcPts val="0"/>
              </a:spcBef>
              <a:spcAft>
                <a:spcPts val="0"/>
              </a:spcAft>
              <a:buNone/>
              <a:defRPr sz="1000">
                <a:solidFill>
                  <a:schemeClr val="dk1"/>
                </a:solidFill>
                <a:latin typeface="Corbel"/>
                <a:ea typeface="Corbel"/>
                <a:cs typeface="Corbel"/>
                <a:sym typeface="Corbel"/>
              </a:defRPr>
            </a:lvl4pPr>
            <a:lvl5pPr marL="0" marR="0" lvl="4" indent="0" algn="r">
              <a:spcBef>
                <a:spcPts val="0"/>
              </a:spcBef>
              <a:spcAft>
                <a:spcPts val="0"/>
              </a:spcAft>
              <a:buNone/>
              <a:defRPr sz="1000">
                <a:solidFill>
                  <a:schemeClr val="dk1"/>
                </a:solidFill>
                <a:latin typeface="Corbel"/>
                <a:ea typeface="Corbel"/>
                <a:cs typeface="Corbel"/>
                <a:sym typeface="Corbel"/>
              </a:defRPr>
            </a:lvl5pPr>
            <a:lvl6pPr marL="0" marR="0" lvl="5" indent="0" algn="r">
              <a:spcBef>
                <a:spcPts val="0"/>
              </a:spcBef>
              <a:spcAft>
                <a:spcPts val="0"/>
              </a:spcAft>
              <a:buNone/>
              <a:defRPr sz="1000">
                <a:solidFill>
                  <a:schemeClr val="dk1"/>
                </a:solidFill>
                <a:latin typeface="Corbel"/>
                <a:ea typeface="Corbel"/>
                <a:cs typeface="Corbel"/>
                <a:sym typeface="Corbel"/>
              </a:defRPr>
            </a:lvl6pPr>
            <a:lvl7pPr marL="0" marR="0" lvl="6" indent="0" algn="r">
              <a:spcBef>
                <a:spcPts val="0"/>
              </a:spcBef>
              <a:spcAft>
                <a:spcPts val="0"/>
              </a:spcAft>
              <a:buNone/>
              <a:defRPr sz="1000">
                <a:solidFill>
                  <a:schemeClr val="dk1"/>
                </a:solidFill>
                <a:latin typeface="Corbel"/>
                <a:ea typeface="Corbel"/>
                <a:cs typeface="Corbel"/>
                <a:sym typeface="Corbel"/>
              </a:defRPr>
            </a:lvl7pPr>
            <a:lvl8pPr marL="0" marR="0" lvl="7" indent="0" algn="r">
              <a:spcBef>
                <a:spcPts val="0"/>
              </a:spcBef>
              <a:spcAft>
                <a:spcPts val="0"/>
              </a:spcAft>
              <a:buNone/>
              <a:defRPr sz="1000">
                <a:solidFill>
                  <a:schemeClr val="dk1"/>
                </a:solidFill>
                <a:latin typeface="Corbel"/>
                <a:ea typeface="Corbel"/>
                <a:cs typeface="Corbel"/>
                <a:sym typeface="Corbel"/>
              </a:defRPr>
            </a:lvl8pPr>
            <a:lvl9pPr marL="0" marR="0" lvl="8" indent="0" algn="r">
              <a:spcBef>
                <a:spcPts val="0"/>
              </a:spcBef>
              <a:spcAft>
                <a:spcPts val="0"/>
              </a:spcAft>
              <a:buNone/>
              <a:defRPr sz="100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81"/>
        <p:cNvGrpSpPr/>
        <p:nvPr/>
      </p:nvGrpSpPr>
      <p:grpSpPr>
        <a:xfrm>
          <a:off x="0" y="0"/>
          <a:ext cx="0" cy="0"/>
          <a:chOff x="0" y="0"/>
          <a:chExt cx="0" cy="0"/>
        </a:xfrm>
      </p:grpSpPr>
      <p:sp>
        <p:nvSpPr>
          <p:cNvPr id="82" name="Google Shape;82;p16"/>
          <p:cNvSpPr txBox="1">
            <a:spLocks noGrp="1"/>
          </p:cNvSpPr>
          <p:nvPr>
            <p:ph type="title"/>
          </p:nvPr>
        </p:nvSpPr>
        <p:spPr>
          <a:xfrm>
            <a:off x="1112332" y="1752599"/>
            <a:ext cx="4070679" cy="1371600"/>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SzPts val="1400"/>
              <a:buNone/>
              <a:defRPr sz="2800" b="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6"/>
          <p:cNvSpPr>
            <a:spLocks noGrp="1"/>
          </p:cNvSpPr>
          <p:nvPr>
            <p:ph type="pic" idx="2"/>
          </p:nvPr>
        </p:nvSpPr>
        <p:spPr>
          <a:xfrm>
            <a:off x="5697495" y="914400"/>
            <a:ext cx="2461371" cy="4572000"/>
          </a:xfrm>
          <a:prstGeom prst="roundRect">
            <a:avLst>
              <a:gd name="adj" fmla="val 4280"/>
            </a:avLst>
          </a:prstGeom>
          <a:noFill/>
          <a:ln w="38100" cap="flat" cmpd="sng">
            <a:solidFill>
              <a:schemeClr val="lt2"/>
            </a:solidFill>
            <a:prstDash val="solid"/>
            <a:round/>
            <a:headEnd type="none" w="sm" len="sm"/>
            <a:tailEnd type="none" w="sm" len="sm"/>
          </a:ln>
        </p:spPr>
      </p:sp>
      <p:sp>
        <p:nvSpPr>
          <p:cNvPr id="84" name="Google Shape;84;p16"/>
          <p:cNvSpPr txBox="1">
            <a:spLocks noGrp="1"/>
          </p:cNvSpPr>
          <p:nvPr>
            <p:ph type="body" idx="1"/>
          </p:nvPr>
        </p:nvSpPr>
        <p:spPr>
          <a:xfrm>
            <a:off x="1112332" y="3124199"/>
            <a:ext cx="4070679" cy="1828800"/>
          </a:xfrm>
          <a:prstGeom prst="rect">
            <a:avLst/>
          </a:prstGeom>
          <a:noFill/>
          <a:ln>
            <a:noFill/>
          </a:ln>
        </p:spPr>
        <p:txBody>
          <a:bodyPr spcFirstLastPara="1" wrap="square" lIns="91425" tIns="45700" rIns="91425" bIns="45700" anchor="ctr" anchorCtr="0">
            <a:normAutofit/>
          </a:bodyPr>
          <a:lstStyle>
            <a:lvl1pPr marL="457200" lvl="0" indent="-228600" algn="ctr">
              <a:spcBef>
                <a:spcPts val="360"/>
              </a:spcBef>
              <a:spcAft>
                <a:spcPts val="0"/>
              </a:spcAft>
              <a:buSzPts val="2610"/>
              <a:buNone/>
              <a:defRPr sz="1800"/>
            </a:lvl1pPr>
            <a:lvl2pPr marL="914400" lvl="1" indent="-228600" algn="l">
              <a:spcBef>
                <a:spcPts val="600"/>
              </a:spcBef>
              <a:spcAft>
                <a:spcPts val="0"/>
              </a:spcAft>
              <a:buSzPts val="1740"/>
              <a:buNone/>
              <a:defRPr sz="1200"/>
            </a:lvl2pPr>
            <a:lvl3pPr marL="1371600" lvl="2" indent="-228600" algn="l">
              <a:spcBef>
                <a:spcPts val="600"/>
              </a:spcBef>
              <a:spcAft>
                <a:spcPts val="0"/>
              </a:spcAft>
              <a:buSzPts val="1450"/>
              <a:buNone/>
              <a:defRPr sz="1000"/>
            </a:lvl3pPr>
            <a:lvl4pPr marL="1828800" lvl="3" indent="-228600" algn="l">
              <a:spcBef>
                <a:spcPts val="600"/>
              </a:spcBef>
              <a:spcAft>
                <a:spcPts val="0"/>
              </a:spcAft>
              <a:buSzPts val="1305"/>
              <a:buNone/>
              <a:defRPr sz="900"/>
            </a:lvl4pPr>
            <a:lvl5pPr marL="2286000" lvl="4" indent="-228600" algn="l">
              <a:spcBef>
                <a:spcPts val="600"/>
              </a:spcBef>
              <a:spcAft>
                <a:spcPts val="0"/>
              </a:spcAft>
              <a:buSzPts val="1305"/>
              <a:buNone/>
              <a:defRPr sz="900"/>
            </a:lvl5pPr>
            <a:lvl6pPr marL="2743200" lvl="5" indent="-228600" algn="l">
              <a:spcBef>
                <a:spcPts val="600"/>
              </a:spcBef>
              <a:spcAft>
                <a:spcPts val="0"/>
              </a:spcAft>
              <a:buSzPts val="1305"/>
              <a:buNone/>
              <a:defRPr sz="900"/>
            </a:lvl6pPr>
            <a:lvl7pPr marL="3200400" lvl="6" indent="-228600" algn="l">
              <a:spcBef>
                <a:spcPts val="600"/>
              </a:spcBef>
              <a:spcAft>
                <a:spcPts val="0"/>
              </a:spcAft>
              <a:buSzPts val="1305"/>
              <a:buNone/>
              <a:defRPr sz="900"/>
            </a:lvl7pPr>
            <a:lvl8pPr marL="3657600" lvl="7" indent="-228600" algn="l">
              <a:spcBef>
                <a:spcPts val="600"/>
              </a:spcBef>
              <a:spcAft>
                <a:spcPts val="0"/>
              </a:spcAft>
              <a:buSzPts val="1305"/>
              <a:buNone/>
              <a:defRPr sz="900"/>
            </a:lvl8pPr>
            <a:lvl9pPr marL="4114800" lvl="8" indent="-228600" algn="l">
              <a:spcBef>
                <a:spcPts val="600"/>
              </a:spcBef>
              <a:spcAft>
                <a:spcPts val="600"/>
              </a:spcAft>
              <a:buSzPts val="1305"/>
              <a:buNone/>
              <a:defRPr sz="900"/>
            </a:lvl9pPr>
          </a:lstStyle>
          <a:p>
            <a:endParaRPr/>
          </a:p>
        </p:txBody>
      </p:sp>
      <p:sp>
        <p:nvSpPr>
          <p:cNvPr id="85" name="Google Shape;85;p16"/>
          <p:cNvSpPr txBox="1">
            <a:spLocks noGrp="1"/>
          </p:cNvSpPr>
          <p:nvPr>
            <p:ph type="dt" idx="10"/>
          </p:nvPr>
        </p:nvSpPr>
        <p:spPr>
          <a:xfrm>
            <a:off x="7358063" y="6116638"/>
            <a:ext cx="858837"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16"/>
          <p:cNvSpPr txBox="1">
            <a:spLocks noGrp="1"/>
          </p:cNvSpPr>
          <p:nvPr>
            <p:ph type="ftr" idx="11"/>
          </p:nvPr>
        </p:nvSpPr>
        <p:spPr>
          <a:xfrm>
            <a:off x="1987550" y="6116638"/>
            <a:ext cx="531336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16"/>
          <p:cNvSpPr txBox="1">
            <a:spLocks noGrp="1"/>
          </p:cNvSpPr>
          <p:nvPr>
            <p:ph type="sldNum" idx="12"/>
          </p:nvPr>
        </p:nvSpPr>
        <p:spPr>
          <a:xfrm>
            <a:off x="8274050" y="6116638"/>
            <a:ext cx="41275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000">
                <a:solidFill>
                  <a:schemeClr val="dk1"/>
                </a:solidFill>
                <a:latin typeface="Corbel"/>
                <a:ea typeface="Corbel"/>
                <a:cs typeface="Corbel"/>
                <a:sym typeface="Corbel"/>
              </a:defRPr>
            </a:lvl1pPr>
            <a:lvl2pPr marL="0" marR="0" lvl="1" indent="0" algn="r">
              <a:spcBef>
                <a:spcPts val="0"/>
              </a:spcBef>
              <a:spcAft>
                <a:spcPts val="0"/>
              </a:spcAft>
              <a:buNone/>
              <a:defRPr sz="1000">
                <a:solidFill>
                  <a:schemeClr val="dk1"/>
                </a:solidFill>
                <a:latin typeface="Corbel"/>
                <a:ea typeface="Corbel"/>
                <a:cs typeface="Corbel"/>
                <a:sym typeface="Corbel"/>
              </a:defRPr>
            </a:lvl2pPr>
            <a:lvl3pPr marL="0" marR="0" lvl="2" indent="0" algn="r">
              <a:spcBef>
                <a:spcPts val="0"/>
              </a:spcBef>
              <a:spcAft>
                <a:spcPts val="0"/>
              </a:spcAft>
              <a:buNone/>
              <a:defRPr sz="1000">
                <a:solidFill>
                  <a:schemeClr val="dk1"/>
                </a:solidFill>
                <a:latin typeface="Corbel"/>
                <a:ea typeface="Corbel"/>
                <a:cs typeface="Corbel"/>
                <a:sym typeface="Corbel"/>
              </a:defRPr>
            </a:lvl3pPr>
            <a:lvl4pPr marL="0" marR="0" lvl="3" indent="0" algn="r">
              <a:spcBef>
                <a:spcPts val="0"/>
              </a:spcBef>
              <a:spcAft>
                <a:spcPts val="0"/>
              </a:spcAft>
              <a:buNone/>
              <a:defRPr sz="1000">
                <a:solidFill>
                  <a:schemeClr val="dk1"/>
                </a:solidFill>
                <a:latin typeface="Corbel"/>
                <a:ea typeface="Corbel"/>
                <a:cs typeface="Corbel"/>
                <a:sym typeface="Corbel"/>
              </a:defRPr>
            </a:lvl4pPr>
            <a:lvl5pPr marL="0" marR="0" lvl="4" indent="0" algn="r">
              <a:spcBef>
                <a:spcPts val="0"/>
              </a:spcBef>
              <a:spcAft>
                <a:spcPts val="0"/>
              </a:spcAft>
              <a:buNone/>
              <a:defRPr sz="1000">
                <a:solidFill>
                  <a:schemeClr val="dk1"/>
                </a:solidFill>
                <a:latin typeface="Corbel"/>
                <a:ea typeface="Corbel"/>
                <a:cs typeface="Corbel"/>
                <a:sym typeface="Corbel"/>
              </a:defRPr>
            </a:lvl5pPr>
            <a:lvl6pPr marL="0" marR="0" lvl="5" indent="0" algn="r">
              <a:spcBef>
                <a:spcPts val="0"/>
              </a:spcBef>
              <a:spcAft>
                <a:spcPts val="0"/>
              </a:spcAft>
              <a:buNone/>
              <a:defRPr sz="1000">
                <a:solidFill>
                  <a:schemeClr val="dk1"/>
                </a:solidFill>
                <a:latin typeface="Corbel"/>
                <a:ea typeface="Corbel"/>
                <a:cs typeface="Corbel"/>
                <a:sym typeface="Corbel"/>
              </a:defRPr>
            </a:lvl6pPr>
            <a:lvl7pPr marL="0" marR="0" lvl="6" indent="0" algn="r">
              <a:spcBef>
                <a:spcPts val="0"/>
              </a:spcBef>
              <a:spcAft>
                <a:spcPts val="0"/>
              </a:spcAft>
              <a:buNone/>
              <a:defRPr sz="1000">
                <a:solidFill>
                  <a:schemeClr val="dk1"/>
                </a:solidFill>
                <a:latin typeface="Corbel"/>
                <a:ea typeface="Corbel"/>
                <a:cs typeface="Corbel"/>
                <a:sym typeface="Corbel"/>
              </a:defRPr>
            </a:lvl7pPr>
            <a:lvl8pPr marL="0" marR="0" lvl="7" indent="0" algn="r">
              <a:spcBef>
                <a:spcPts val="0"/>
              </a:spcBef>
              <a:spcAft>
                <a:spcPts val="0"/>
              </a:spcAft>
              <a:buNone/>
              <a:defRPr sz="1000">
                <a:solidFill>
                  <a:schemeClr val="dk1"/>
                </a:solidFill>
                <a:latin typeface="Corbel"/>
                <a:ea typeface="Corbel"/>
                <a:cs typeface="Corbel"/>
                <a:sym typeface="Corbel"/>
              </a:defRPr>
            </a:lvl8pPr>
            <a:lvl9pPr marL="0" marR="0" lvl="8" indent="0" algn="r">
              <a:spcBef>
                <a:spcPts val="0"/>
              </a:spcBef>
              <a:spcAft>
                <a:spcPts val="0"/>
              </a:spcAft>
              <a:buNone/>
              <a:defRPr sz="100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9">
            <a:alphaModFix/>
          </a:blip>
          <a:stretch>
            <a:fillRect/>
          </a:stretch>
        </a:blipFill>
        <a:effectLst/>
      </p:bgPr>
    </p:bg>
    <p:spTree>
      <p:nvGrpSpPr>
        <p:cNvPr id="1" name="Shape 9"/>
        <p:cNvGrpSpPr/>
        <p:nvPr/>
      </p:nvGrpSpPr>
      <p:grpSpPr>
        <a:xfrm>
          <a:off x="0" y="0"/>
          <a:ext cx="0" cy="0"/>
          <a:chOff x="0" y="0"/>
          <a:chExt cx="0" cy="0"/>
        </a:xfrm>
      </p:grpSpPr>
      <p:grpSp>
        <p:nvGrpSpPr>
          <p:cNvPr id="10" name="Google Shape;10;p7"/>
          <p:cNvGrpSpPr/>
          <p:nvPr/>
        </p:nvGrpSpPr>
        <p:grpSpPr>
          <a:xfrm>
            <a:off x="0" y="0"/>
            <a:ext cx="2132013" cy="6858000"/>
            <a:chOff x="0" y="0"/>
            <a:chExt cx="2132013" cy="6858001"/>
          </a:xfrm>
        </p:grpSpPr>
        <p:sp>
          <p:nvSpPr>
            <p:cNvPr id="11" name="Google Shape;11;p7"/>
            <p:cNvSpPr/>
            <p:nvPr/>
          </p:nvSpPr>
          <p:spPr>
            <a:xfrm>
              <a:off x="0" y="0"/>
              <a:ext cx="1073150" cy="5291138"/>
            </a:xfrm>
            <a:custGeom>
              <a:avLst/>
              <a:gdLst/>
              <a:ahLst/>
              <a:cxnLst/>
              <a:rect l="l" t="t" r="r" b="b"/>
              <a:pathLst>
                <a:path w="676" h="3333" extrusionOk="0">
                  <a:moveTo>
                    <a:pt x="0" y="3132"/>
                  </a:moveTo>
                  <a:lnTo>
                    <a:pt x="0" y="3312"/>
                  </a:lnTo>
                  <a:lnTo>
                    <a:pt x="126" y="3333"/>
                  </a:lnTo>
                  <a:lnTo>
                    <a:pt x="676" y="0"/>
                  </a:lnTo>
                  <a:lnTo>
                    <a:pt x="514" y="0"/>
                  </a:lnTo>
                  <a:lnTo>
                    <a:pt x="0" y="3132"/>
                  </a:lnTo>
                  <a:close/>
                </a:path>
              </a:pathLst>
            </a:custGeom>
            <a:solidFill>
              <a:schemeClr val="accen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12" name="Google Shape;12;p7"/>
            <p:cNvSpPr/>
            <p:nvPr/>
          </p:nvSpPr>
          <p:spPr>
            <a:xfrm>
              <a:off x="0" y="0"/>
              <a:ext cx="758825" cy="4624389"/>
            </a:xfrm>
            <a:custGeom>
              <a:avLst/>
              <a:gdLst/>
              <a:ahLst/>
              <a:cxnLst/>
              <a:rect l="l" t="t" r="r" b="b"/>
              <a:pathLst>
                <a:path w="478" h="2913" extrusionOk="0">
                  <a:moveTo>
                    <a:pt x="478" y="0"/>
                  </a:moveTo>
                  <a:lnTo>
                    <a:pt x="318" y="0"/>
                  </a:lnTo>
                  <a:lnTo>
                    <a:pt x="0" y="1938"/>
                  </a:lnTo>
                  <a:lnTo>
                    <a:pt x="0" y="2913"/>
                  </a:lnTo>
                  <a:lnTo>
                    <a:pt x="478" y="0"/>
                  </a:lnTo>
                  <a:close/>
                </a:path>
              </a:pathLst>
            </a:custGeom>
            <a:solidFill>
              <a:srgbClr val="595959"/>
            </a:solidFill>
            <a:ln>
              <a:noFill/>
            </a:ln>
          </p:spPr>
        </p:sp>
        <p:sp>
          <p:nvSpPr>
            <p:cNvPr id="13" name="Google Shape;13;p7"/>
            <p:cNvSpPr/>
            <p:nvPr/>
          </p:nvSpPr>
          <p:spPr>
            <a:xfrm>
              <a:off x="0" y="5662614"/>
              <a:ext cx="906463" cy="1195387"/>
            </a:xfrm>
            <a:custGeom>
              <a:avLst/>
              <a:gdLst/>
              <a:ahLst/>
              <a:cxnLst/>
              <a:rect l="l" t="t" r="r" b="b"/>
              <a:pathLst>
                <a:path w="571" h="753" extrusionOk="0">
                  <a:moveTo>
                    <a:pt x="0" y="0"/>
                  </a:moveTo>
                  <a:lnTo>
                    <a:pt x="0" y="12"/>
                  </a:lnTo>
                  <a:lnTo>
                    <a:pt x="538" y="753"/>
                  </a:lnTo>
                  <a:lnTo>
                    <a:pt x="571" y="753"/>
                  </a:lnTo>
                  <a:lnTo>
                    <a:pt x="0" y="0"/>
                  </a:lnTo>
                  <a:close/>
                </a:path>
              </a:pathLst>
            </a:custGeom>
            <a:solidFill>
              <a:srgbClr val="262626"/>
            </a:solidFill>
            <a:ln>
              <a:noFill/>
            </a:ln>
          </p:spPr>
        </p:sp>
        <p:sp>
          <p:nvSpPr>
            <p:cNvPr id="14" name="Google Shape;14;p7"/>
            <p:cNvSpPr/>
            <p:nvPr/>
          </p:nvSpPr>
          <p:spPr>
            <a:xfrm>
              <a:off x="0" y="5295901"/>
              <a:ext cx="1487488" cy="1562100"/>
            </a:xfrm>
            <a:custGeom>
              <a:avLst/>
              <a:gdLst/>
              <a:ahLst/>
              <a:cxnLst/>
              <a:rect l="l" t="t" r="r" b="b"/>
              <a:pathLst>
                <a:path w="937" h="984" extrusionOk="0">
                  <a:moveTo>
                    <a:pt x="0" y="0"/>
                  </a:moveTo>
                  <a:lnTo>
                    <a:pt x="0" y="3"/>
                  </a:lnTo>
                  <a:lnTo>
                    <a:pt x="901" y="984"/>
                  </a:lnTo>
                  <a:lnTo>
                    <a:pt x="937" y="984"/>
                  </a:lnTo>
                  <a:lnTo>
                    <a:pt x="0" y="0"/>
                  </a:lnTo>
                  <a:close/>
                </a:path>
              </a:pathLst>
            </a:custGeom>
            <a:solidFill>
              <a:srgbClr val="5E0D0E"/>
            </a:solidFill>
            <a:ln>
              <a:noFill/>
            </a:ln>
          </p:spPr>
        </p:sp>
        <p:sp>
          <p:nvSpPr>
            <p:cNvPr id="15" name="Google Shape;15;p7"/>
            <p:cNvSpPr/>
            <p:nvPr/>
          </p:nvSpPr>
          <p:spPr>
            <a:xfrm>
              <a:off x="0" y="5257801"/>
              <a:ext cx="2132013" cy="1600200"/>
            </a:xfrm>
            <a:custGeom>
              <a:avLst/>
              <a:gdLst/>
              <a:ahLst/>
              <a:cxnLst/>
              <a:rect l="l" t="t" r="r" b="b"/>
              <a:pathLst>
                <a:path w="1343" h="1008" extrusionOk="0">
                  <a:moveTo>
                    <a:pt x="0" y="24"/>
                  </a:moveTo>
                  <a:lnTo>
                    <a:pt x="937" y="1008"/>
                  </a:lnTo>
                  <a:lnTo>
                    <a:pt x="1343" y="1008"/>
                  </a:lnTo>
                  <a:lnTo>
                    <a:pt x="126" y="21"/>
                  </a:lnTo>
                  <a:lnTo>
                    <a:pt x="0" y="0"/>
                  </a:lnTo>
                  <a:lnTo>
                    <a:pt x="0" y="24"/>
                  </a:lnTo>
                  <a:close/>
                </a:path>
              </a:pathLst>
            </a:custGeom>
            <a:solidFill>
              <a:srgbClr val="8D1415"/>
            </a:solidFill>
            <a:ln>
              <a:noFill/>
            </a:ln>
          </p:spPr>
        </p:sp>
        <p:sp>
          <p:nvSpPr>
            <p:cNvPr id="16" name="Google Shape;16;p7"/>
            <p:cNvSpPr/>
            <p:nvPr/>
          </p:nvSpPr>
          <p:spPr>
            <a:xfrm>
              <a:off x="0" y="5357814"/>
              <a:ext cx="1377950" cy="1500187"/>
            </a:xfrm>
            <a:custGeom>
              <a:avLst/>
              <a:gdLst/>
              <a:ahLst/>
              <a:cxnLst/>
              <a:rect l="l" t="t" r="r" b="b"/>
              <a:pathLst>
                <a:path w="868" h="945" extrusionOk="0">
                  <a:moveTo>
                    <a:pt x="0" y="192"/>
                  </a:moveTo>
                  <a:lnTo>
                    <a:pt x="571" y="945"/>
                  </a:lnTo>
                  <a:lnTo>
                    <a:pt x="868" y="945"/>
                  </a:lnTo>
                  <a:lnTo>
                    <a:pt x="0" y="0"/>
                  </a:lnTo>
                  <a:lnTo>
                    <a:pt x="0" y="192"/>
                  </a:lnTo>
                  <a:close/>
                </a:path>
              </a:pathLst>
            </a:custGeom>
            <a:solidFill>
              <a:srgbClr val="3F3F3F"/>
            </a:solidFill>
            <a:ln>
              <a:noFill/>
            </a:ln>
          </p:spPr>
        </p:sp>
      </p:grpSp>
      <p:sp>
        <p:nvSpPr>
          <p:cNvPr id="17" name="Google Shape;17;p7"/>
          <p:cNvSpPr txBox="1">
            <a:spLocks noGrp="1"/>
          </p:cNvSpPr>
          <p:nvPr>
            <p:ph type="title"/>
          </p:nvPr>
        </p:nvSpPr>
        <p:spPr>
          <a:xfrm>
            <a:off x="982663" y="457200"/>
            <a:ext cx="7704137" cy="19812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000" b="0" i="0" u="none" strike="noStrike" cap="none">
                <a:solidFill>
                  <a:schemeClr val="dk1"/>
                </a:solidFill>
                <a:latin typeface="Corbel"/>
                <a:ea typeface="Corbel"/>
                <a:cs typeface="Corbel"/>
                <a:sym typeface="Corbel"/>
              </a:defRPr>
            </a:lvl1pPr>
            <a:lvl2pPr marR="0" lvl="1" algn="ctr" rtl="0">
              <a:spcBef>
                <a:spcPts val="0"/>
              </a:spcBef>
              <a:spcAft>
                <a:spcPts val="0"/>
              </a:spcAft>
              <a:buSzPts val="1400"/>
              <a:buNone/>
              <a:defRPr sz="4000" b="0" i="0" u="none" strike="noStrike" cap="none">
                <a:solidFill>
                  <a:schemeClr val="dk1"/>
                </a:solidFill>
                <a:latin typeface="Corbel"/>
                <a:ea typeface="Corbel"/>
                <a:cs typeface="Corbel"/>
                <a:sym typeface="Corbel"/>
              </a:defRPr>
            </a:lvl2pPr>
            <a:lvl3pPr marR="0" lvl="2" algn="ctr" rtl="0">
              <a:spcBef>
                <a:spcPts val="0"/>
              </a:spcBef>
              <a:spcAft>
                <a:spcPts val="0"/>
              </a:spcAft>
              <a:buSzPts val="1400"/>
              <a:buNone/>
              <a:defRPr sz="4000" b="0" i="0" u="none" strike="noStrike" cap="none">
                <a:solidFill>
                  <a:schemeClr val="dk1"/>
                </a:solidFill>
                <a:latin typeface="Corbel"/>
                <a:ea typeface="Corbel"/>
                <a:cs typeface="Corbel"/>
                <a:sym typeface="Corbel"/>
              </a:defRPr>
            </a:lvl3pPr>
            <a:lvl4pPr marR="0" lvl="3" algn="ctr" rtl="0">
              <a:spcBef>
                <a:spcPts val="0"/>
              </a:spcBef>
              <a:spcAft>
                <a:spcPts val="0"/>
              </a:spcAft>
              <a:buSzPts val="1400"/>
              <a:buNone/>
              <a:defRPr sz="4000" b="0" i="0" u="none" strike="noStrike" cap="none">
                <a:solidFill>
                  <a:schemeClr val="dk1"/>
                </a:solidFill>
                <a:latin typeface="Corbel"/>
                <a:ea typeface="Corbel"/>
                <a:cs typeface="Corbel"/>
                <a:sym typeface="Corbel"/>
              </a:defRPr>
            </a:lvl4pPr>
            <a:lvl5pPr marR="0" lvl="4" algn="ctr" rtl="0">
              <a:spcBef>
                <a:spcPts val="0"/>
              </a:spcBef>
              <a:spcAft>
                <a:spcPts val="0"/>
              </a:spcAft>
              <a:buSzPts val="1400"/>
              <a:buNone/>
              <a:defRPr sz="40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8" name="Google Shape;18;p7"/>
          <p:cNvSpPr txBox="1">
            <a:spLocks noGrp="1"/>
          </p:cNvSpPr>
          <p:nvPr>
            <p:ph type="body" idx="1"/>
          </p:nvPr>
        </p:nvSpPr>
        <p:spPr>
          <a:xfrm>
            <a:off x="982663" y="2667000"/>
            <a:ext cx="7704137" cy="3357563"/>
          </a:xfrm>
          <a:prstGeom prst="rect">
            <a:avLst/>
          </a:prstGeom>
          <a:noFill/>
          <a:ln>
            <a:noFill/>
          </a:ln>
        </p:spPr>
        <p:txBody>
          <a:bodyPr spcFirstLastPara="1" wrap="square" lIns="91425" tIns="45700" rIns="91425" bIns="45700" anchor="ctr" anchorCtr="0">
            <a:noAutofit/>
          </a:bodyPr>
          <a:lstStyle>
            <a:lvl1pPr marL="457200" marR="0" lvl="0" indent="-449580" algn="l" rtl="0">
              <a:spcBef>
                <a:spcPts val="480"/>
              </a:spcBef>
              <a:spcAft>
                <a:spcPts val="0"/>
              </a:spcAft>
              <a:buClr>
                <a:srgbClr val="8D1515"/>
              </a:buClr>
              <a:buSzPts val="3480"/>
              <a:buFont typeface="Arial"/>
              <a:buChar char="•"/>
              <a:defRPr sz="2400" b="0" i="0" u="none" strike="noStrike" cap="none">
                <a:solidFill>
                  <a:schemeClr val="dk1"/>
                </a:solidFill>
                <a:latin typeface="Corbel"/>
                <a:ea typeface="Corbel"/>
                <a:cs typeface="Corbel"/>
                <a:sym typeface="Corbel"/>
              </a:defRPr>
            </a:lvl1pPr>
            <a:lvl2pPr marL="914400" marR="0" lvl="1" indent="-412750" algn="l" rtl="0">
              <a:spcBef>
                <a:spcPts val="600"/>
              </a:spcBef>
              <a:spcAft>
                <a:spcPts val="0"/>
              </a:spcAft>
              <a:buClr>
                <a:srgbClr val="8D1515"/>
              </a:buClr>
              <a:buSzPts val="2900"/>
              <a:buFont typeface="Arial"/>
              <a:buChar char="•"/>
              <a:defRPr sz="2000" b="0" i="0" u="none" strike="noStrike" cap="none">
                <a:solidFill>
                  <a:schemeClr val="dk1"/>
                </a:solidFill>
                <a:latin typeface="Corbel"/>
                <a:ea typeface="Corbel"/>
                <a:cs typeface="Corbel"/>
                <a:sym typeface="Corbel"/>
              </a:defRPr>
            </a:lvl2pPr>
            <a:lvl3pPr marL="1371600" marR="0" lvl="2" indent="-394335" algn="l" rtl="0">
              <a:spcBef>
                <a:spcPts val="600"/>
              </a:spcBef>
              <a:spcAft>
                <a:spcPts val="0"/>
              </a:spcAft>
              <a:buClr>
                <a:srgbClr val="8D1515"/>
              </a:buClr>
              <a:buSzPts val="2610"/>
              <a:buFont typeface="Arial"/>
              <a:buChar char="•"/>
              <a:defRPr sz="1800" b="0" i="0" u="none" strike="noStrike" cap="none">
                <a:solidFill>
                  <a:schemeClr val="dk1"/>
                </a:solidFill>
                <a:latin typeface="Corbel"/>
                <a:ea typeface="Corbel"/>
                <a:cs typeface="Corbel"/>
                <a:sym typeface="Corbel"/>
              </a:defRPr>
            </a:lvl3pPr>
            <a:lvl4pPr marL="1828800" marR="0" lvl="3" indent="-375919" algn="l" rtl="0">
              <a:spcBef>
                <a:spcPts val="600"/>
              </a:spcBef>
              <a:spcAft>
                <a:spcPts val="0"/>
              </a:spcAft>
              <a:buClr>
                <a:srgbClr val="8D1515"/>
              </a:buClr>
              <a:buSzPts val="2320"/>
              <a:buFont typeface="Arial"/>
              <a:buChar char="•"/>
              <a:defRPr sz="1600" b="0" i="0" u="none" strike="noStrike" cap="none">
                <a:solidFill>
                  <a:schemeClr val="dk1"/>
                </a:solidFill>
                <a:latin typeface="Corbel"/>
                <a:ea typeface="Corbel"/>
                <a:cs typeface="Corbel"/>
                <a:sym typeface="Corbel"/>
              </a:defRPr>
            </a:lvl4pPr>
            <a:lvl5pPr marL="2286000" marR="0" lvl="4" indent="-357504" algn="l" rtl="0">
              <a:spcBef>
                <a:spcPts val="600"/>
              </a:spcBef>
              <a:spcAft>
                <a:spcPts val="0"/>
              </a:spcAft>
              <a:buClr>
                <a:srgbClr val="8D1515"/>
              </a:buClr>
              <a:buSzPts val="2030"/>
              <a:buFont typeface="Arial"/>
              <a:buChar char="•"/>
              <a:defRPr sz="1400" b="0" i="0" u="none" strike="noStrike" cap="none">
                <a:solidFill>
                  <a:schemeClr val="dk1"/>
                </a:solidFill>
                <a:latin typeface="Corbel"/>
                <a:ea typeface="Corbel"/>
                <a:cs typeface="Corbel"/>
                <a:sym typeface="Corbel"/>
              </a:defRPr>
            </a:lvl5pPr>
            <a:lvl6pPr marL="2743200" marR="0" lvl="5" indent="-357504" algn="l" rtl="0">
              <a:spcBef>
                <a:spcPts val="600"/>
              </a:spcBef>
              <a:spcAft>
                <a:spcPts val="0"/>
              </a:spcAft>
              <a:buClr>
                <a:srgbClr val="8D1415"/>
              </a:buClr>
              <a:buSzPts val="2030"/>
              <a:buFont typeface="Arial"/>
              <a:buChar char="•"/>
              <a:defRPr sz="1400" b="0" i="0" u="none" strike="noStrike" cap="none">
                <a:solidFill>
                  <a:schemeClr val="dk1"/>
                </a:solidFill>
                <a:latin typeface="Corbel"/>
                <a:ea typeface="Corbel"/>
                <a:cs typeface="Corbel"/>
                <a:sym typeface="Corbel"/>
              </a:defRPr>
            </a:lvl6pPr>
            <a:lvl7pPr marL="3200400" marR="0" lvl="6" indent="-357504" algn="l" rtl="0">
              <a:spcBef>
                <a:spcPts val="600"/>
              </a:spcBef>
              <a:spcAft>
                <a:spcPts val="0"/>
              </a:spcAft>
              <a:buClr>
                <a:srgbClr val="8D1415"/>
              </a:buClr>
              <a:buSzPts val="2030"/>
              <a:buFont typeface="Arial"/>
              <a:buChar char="•"/>
              <a:defRPr sz="1400" b="0" i="0" u="none" strike="noStrike" cap="none">
                <a:solidFill>
                  <a:schemeClr val="dk1"/>
                </a:solidFill>
                <a:latin typeface="Corbel"/>
                <a:ea typeface="Corbel"/>
                <a:cs typeface="Corbel"/>
                <a:sym typeface="Corbel"/>
              </a:defRPr>
            </a:lvl7pPr>
            <a:lvl8pPr marL="3657600" marR="0" lvl="7" indent="-357504" algn="l" rtl="0">
              <a:spcBef>
                <a:spcPts val="600"/>
              </a:spcBef>
              <a:spcAft>
                <a:spcPts val="0"/>
              </a:spcAft>
              <a:buClr>
                <a:srgbClr val="8D1415"/>
              </a:buClr>
              <a:buSzPts val="2030"/>
              <a:buFont typeface="Arial"/>
              <a:buChar char="•"/>
              <a:defRPr sz="1400" b="0" i="0" u="none" strike="noStrike" cap="none">
                <a:solidFill>
                  <a:schemeClr val="dk1"/>
                </a:solidFill>
                <a:latin typeface="Corbel"/>
                <a:ea typeface="Corbel"/>
                <a:cs typeface="Corbel"/>
                <a:sym typeface="Corbel"/>
              </a:defRPr>
            </a:lvl8pPr>
            <a:lvl9pPr marL="4114800" marR="0" lvl="8" indent="-357504" algn="l" rtl="0">
              <a:spcBef>
                <a:spcPts val="600"/>
              </a:spcBef>
              <a:spcAft>
                <a:spcPts val="600"/>
              </a:spcAft>
              <a:buClr>
                <a:srgbClr val="8D1415"/>
              </a:buClr>
              <a:buSzPts val="2030"/>
              <a:buFont typeface="Arial"/>
              <a:buChar char="•"/>
              <a:defRPr sz="1400" b="0" i="0" u="none" strike="noStrike" cap="none">
                <a:solidFill>
                  <a:schemeClr val="dk1"/>
                </a:solidFill>
                <a:latin typeface="Corbel"/>
                <a:ea typeface="Corbel"/>
                <a:cs typeface="Corbel"/>
                <a:sym typeface="Corbel"/>
              </a:defRPr>
            </a:lvl9pPr>
          </a:lstStyle>
          <a:p>
            <a:endParaRPr/>
          </a:p>
        </p:txBody>
      </p:sp>
      <p:sp>
        <p:nvSpPr>
          <p:cNvPr id="19" name="Google Shape;19;p7"/>
          <p:cNvSpPr txBox="1">
            <a:spLocks noGrp="1"/>
          </p:cNvSpPr>
          <p:nvPr>
            <p:ph type="dt" idx="10"/>
          </p:nvPr>
        </p:nvSpPr>
        <p:spPr>
          <a:xfrm>
            <a:off x="7358063" y="6116638"/>
            <a:ext cx="858837"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00">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20" name="Google Shape;20;p7"/>
          <p:cNvSpPr txBox="1">
            <a:spLocks noGrp="1"/>
          </p:cNvSpPr>
          <p:nvPr>
            <p:ph type="ftr" idx="11"/>
          </p:nvPr>
        </p:nvSpPr>
        <p:spPr>
          <a:xfrm>
            <a:off x="1987550" y="6116638"/>
            <a:ext cx="5313363"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00" b="0" i="0">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21" name="Google Shape;21;p7"/>
          <p:cNvSpPr txBox="1">
            <a:spLocks noGrp="1"/>
          </p:cNvSpPr>
          <p:nvPr>
            <p:ph type="sldNum" idx="12"/>
          </p:nvPr>
        </p:nvSpPr>
        <p:spPr>
          <a:xfrm>
            <a:off x="8274050" y="6116638"/>
            <a:ext cx="41275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000" b="0" u="none">
                <a:solidFill>
                  <a:schemeClr val="dk1"/>
                </a:solidFill>
                <a:latin typeface="Corbel"/>
                <a:ea typeface="Corbel"/>
                <a:cs typeface="Corbel"/>
                <a:sym typeface="Corbel"/>
              </a:defRPr>
            </a:lvl1pPr>
            <a:lvl2pPr marL="0" marR="0" lvl="1" indent="0" algn="r" rtl="0">
              <a:spcBef>
                <a:spcPts val="0"/>
              </a:spcBef>
              <a:spcAft>
                <a:spcPts val="0"/>
              </a:spcAft>
              <a:buNone/>
              <a:defRPr sz="1000" b="0" u="none">
                <a:solidFill>
                  <a:schemeClr val="dk1"/>
                </a:solidFill>
                <a:latin typeface="Corbel"/>
                <a:ea typeface="Corbel"/>
                <a:cs typeface="Corbel"/>
                <a:sym typeface="Corbel"/>
              </a:defRPr>
            </a:lvl2pPr>
            <a:lvl3pPr marL="0" marR="0" lvl="2" indent="0" algn="r" rtl="0">
              <a:spcBef>
                <a:spcPts val="0"/>
              </a:spcBef>
              <a:spcAft>
                <a:spcPts val="0"/>
              </a:spcAft>
              <a:buNone/>
              <a:defRPr sz="1000" b="0" u="none">
                <a:solidFill>
                  <a:schemeClr val="dk1"/>
                </a:solidFill>
                <a:latin typeface="Corbel"/>
                <a:ea typeface="Corbel"/>
                <a:cs typeface="Corbel"/>
                <a:sym typeface="Corbel"/>
              </a:defRPr>
            </a:lvl3pPr>
            <a:lvl4pPr marL="0" marR="0" lvl="3" indent="0" algn="r" rtl="0">
              <a:spcBef>
                <a:spcPts val="0"/>
              </a:spcBef>
              <a:spcAft>
                <a:spcPts val="0"/>
              </a:spcAft>
              <a:buNone/>
              <a:defRPr sz="1000" b="0" u="none">
                <a:solidFill>
                  <a:schemeClr val="dk1"/>
                </a:solidFill>
                <a:latin typeface="Corbel"/>
                <a:ea typeface="Corbel"/>
                <a:cs typeface="Corbel"/>
                <a:sym typeface="Corbel"/>
              </a:defRPr>
            </a:lvl4pPr>
            <a:lvl5pPr marL="0" marR="0" lvl="4" indent="0" algn="r" rtl="0">
              <a:spcBef>
                <a:spcPts val="0"/>
              </a:spcBef>
              <a:spcAft>
                <a:spcPts val="0"/>
              </a:spcAft>
              <a:buNone/>
              <a:defRPr sz="1000" b="0" u="none">
                <a:solidFill>
                  <a:schemeClr val="dk1"/>
                </a:solidFill>
                <a:latin typeface="Corbel"/>
                <a:ea typeface="Corbel"/>
                <a:cs typeface="Corbel"/>
                <a:sym typeface="Corbel"/>
              </a:defRPr>
            </a:lvl5pPr>
            <a:lvl6pPr marL="0" marR="0" lvl="5" indent="0" algn="r" rtl="0">
              <a:spcBef>
                <a:spcPts val="0"/>
              </a:spcBef>
              <a:spcAft>
                <a:spcPts val="0"/>
              </a:spcAft>
              <a:buNone/>
              <a:defRPr sz="1000" b="0" u="none">
                <a:solidFill>
                  <a:schemeClr val="dk1"/>
                </a:solidFill>
                <a:latin typeface="Corbel"/>
                <a:ea typeface="Corbel"/>
                <a:cs typeface="Corbel"/>
                <a:sym typeface="Corbel"/>
              </a:defRPr>
            </a:lvl6pPr>
            <a:lvl7pPr marL="0" marR="0" lvl="6" indent="0" algn="r" rtl="0">
              <a:spcBef>
                <a:spcPts val="0"/>
              </a:spcBef>
              <a:spcAft>
                <a:spcPts val="0"/>
              </a:spcAft>
              <a:buNone/>
              <a:defRPr sz="1000" b="0" u="none">
                <a:solidFill>
                  <a:schemeClr val="dk1"/>
                </a:solidFill>
                <a:latin typeface="Corbel"/>
                <a:ea typeface="Corbel"/>
                <a:cs typeface="Corbel"/>
                <a:sym typeface="Corbel"/>
              </a:defRPr>
            </a:lvl7pPr>
            <a:lvl8pPr marL="0" marR="0" lvl="7" indent="0" algn="r" rtl="0">
              <a:spcBef>
                <a:spcPts val="0"/>
              </a:spcBef>
              <a:spcAft>
                <a:spcPts val="0"/>
              </a:spcAft>
              <a:buNone/>
              <a:defRPr sz="1000" b="0" u="none">
                <a:solidFill>
                  <a:schemeClr val="dk1"/>
                </a:solidFill>
                <a:latin typeface="Corbel"/>
                <a:ea typeface="Corbel"/>
                <a:cs typeface="Corbel"/>
                <a:sym typeface="Corbel"/>
              </a:defRPr>
            </a:lvl8pPr>
            <a:lvl9pPr marL="0" marR="0" lvl="8" indent="0" algn="r" rtl="0">
              <a:spcBef>
                <a:spcPts val="0"/>
              </a:spcBef>
              <a:spcAft>
                <a:spcPts val="0"/>
              </a:spcAft>
              <a:buNone/>
              <a:defRPr sz="1000" b="0" u="none">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1"/>
          <p:cNvSpPr/>
          <p:nvPr/>
        </p:nvSpPr>
        <p:spPr>
          <a:xfrm>
            <a:off x="2173800" y="5217125"/>
            <a:ext cx="4796400" cy="1339200"/>
          </a:xfrm>
          <a:prstGeom prst="rect">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
          <p:cNvSpPr txBox="1"/>
          <p:nvPr/>
        </p:nvSpPr>
        <p:spPr>
          <a:xfrm>
            <a:off x="3792000" y="5356925"/>
            <a:ext cx="3178200" cy="10596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2600" b="1">
                <a:solidFill>
                  <a:schemeClr val="dk1"/>
                </a:solidFill>
                <a:latin typeface="Century Gothic"/>
                <a:ea typeface="Century Gothic"/>
                <a:cs typeface="Century Gothic"/>
                <a:sym typeface="Century Gothic"/>
              </a:rPr>
              <a:t>Febrero 2022</a:t>
            </a:r>
            <a:endParaRPr/>
          </a:p>
          <a:p>
            <a:pPr marL="0" marR="0" lvl="0" indent="0" algn="l" rtl="0">
              <a:spcBef>
                <a:spcPts val="1300"/>
              </a:spcBef>
              <a:spcAft>
                <a:spcPts val="0"/>
              </a:spcAft>
              <a:buNone/>
            </a:pPr>
            <a:r>
              <a:rPr lang="es-MX" sz="2600" b="1">
                <a:solidFill>
                  <a:schemeClr val="dk1"/>
                </a:solidFill>
                <a:latin typeface="Century Gothic"/>
                <a:ea typeface="Century Gothic"/>
                <a:cs typeface="Century Gothic"/>
                <a:sym typeface="Century Gothic"/>
              </a:rPr>
              <a:t>Agenda del mes</a:t>
            </a:r>
            <a:endParaRPr/>
          </a:p>
        </p:txBody>
      </p:sp>
      <p:sp>
        <p:nvSpPr>
          <p:cNvPr id="151" name="Google Shape;151;p1" descr="https://scontent-dfw1-1.xx.fbcdn.net/hphotos-xfp1/v/t1.0-9/p180x540/10984605_10153264678219570_1307738791735439166_n.jpg?oh=9f2d0ca2bc36746470fd49be66c14c6f&amp;oe=55F890B3"/>
          <p:cNvSpPr/>
          <p:nvPr/>
        </p:nvSpPr>
        <p:spPr>
          <a:xfrm>
            <a:off x="155575"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p:txBody>
      </p:sp>
      <p:pic>
        <p:nvPicPr>
          <p:cNvPr id="152" name="Google Shape;152;p1"/>
          <p:cNvPicPr preferRelativeResize="0"/>
          <p:nvPr/>
        </p:nvPicPr>
        <p:blipFill rotWithShape="1">
          <a:blip r:embed="rId3">
            <a:alphaModFix/>
          </a:blip>
          <a:srcRect l="7877" r="7877"/>
          <a:stretch/>
        </p:blipFill>
        <p:spPr>
          <a:xfrm>
            <a:off x="575125" y="399524"/>
            <a:ext cx="3891676" cy="2188000"/>
          </a:xfrm>
          <a:prstGeom prst="rect">
            <a:avLst/>
          </a:prstGeom>
          <a:noFill/>
          <a:ln>
            <a:noFill/>
          </a:ln>
        </p:spPr>
      </p:pic>
      <p:pic>
        <p:nvPicPr>
          <p:cNvPr id="153" name="Google Shape;153;p1"/>
          <p:cNvPicPr preferRelativeResize="0"/>
          <p:nvPr/>
        </p:nvPicPr>
        <p:blipFill rotWithShape="1">
          <a:blip r:embed="rId4">
            <a:alphaModFix/>
          </a:blip>
          <a:srcRect l="2983" r="19915"/>
          <a:stretch/>
        </p:blipFill>
        <p:spPr>
          <a:xfrm>
            <a:off x="4572000" y="2400675"/>
            <a:ext cx="4276749" cy="2404500"/>
          </a:xfrm>
          <a:prstGeom prst="rect">
            <a:avLst/>
          </a:prstGeom>
          <a:noFill/>
          <a:ln>
            <a:noFill/>
          </a:ln>
        </p:spPr>
      </p:pic>
      <p:pic>
        <p:nvPicPr>
          <p:cNvPr id="154" name="Google Shape;154;p1"/>
          <p:cNvPicPr preferRelativeResize="0"/>
          <p:nvPr/>
        </p:nvPicPr>
        <p:blipFill rotWithShape="1">
          <a:blip r:embed="rId5">
            <a:alphaModFix/>
          </a:blip>
          <a:srcRect b="16929"/>
          <a:stretch/>
        </p:blipFill>
        <p:spPr>
          <a:xfrm>
            <a:off x="2348275" y="5287075"/>
            <a:ext cx="1443732" cy="11993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3"/>
          <p:cNvSpPr txBox="1"/>
          <p:nvPr/>
        </p:nvSpPr>
        <p:spPr>
          <a:xfrm>
            <a:off x="5148263" y="188913"/>
            <a:ext cx="3779837" cy="40011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MX" sz="2000">
                <a:solidFill>
                  <a:schemeClr val="dk1"/>
                </a:solidFill>
                <a:latin typeface="Century Gothic"/>
                <a:ea typeface="Century Gothic"/>
                <a:cs typeface="Century Gothic"/>
                <a:sym typeface="Century Gothic"/>
              </a:rPr>
              <a:t>Actividades Febrero 2022</a:t>
            </a:r>
            <a:endParaRPr/>
          </a:p>
        </p:txBody>
      </p:sp>
      <p:sp>
        <p:nvSpPr>
          <p:cNvPr id="168" name="Google Shape;168;p3"/>
          <p:cNvSpPr/>
          <p:nvPr/>
        </p:nvSpPr>
        <p:spPr>
          <a:xfrm>
            <a:off x="935567" y="1688047"/>
            <a:ext cx="7921500" cy="1656300"/>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a:solidFill>
                <a:schemeClr val="dk1"/>
              </a:solidFill>
              <a:latin typeface="Century Gothic"/>
              <a:ea typeface="Century Gothic"/>
              <a:cs typeface="Century Gothic"/>
              <a:sym typeface="Century Gothic"/>
            </a:endParaRPr>
          </a:p>
        </p:txBody>
      </p:sp>
      <p:sp>
        <p:nvSpPr>
          <p:cNvPr id="171" name="Google Shape;171;p3"/>
          <p:cNvSpPr/>
          <p:nvPr/>
        </p:nvSpPr>
        <p:spPr>
          <a:xfrm>
            <a:off x="1043583" y="1826026"/>
            <a:ext cx="7488900" cy="173376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800" b="1" dirty="0">
                <a:solidFill>
                  <a:schemeClr val="dk1"/>
                </a:solidFill>
                <a:latin typeface="Century Gothic"/>
                <a:ea typeface="Century Gothic"/>
                <a:cs typeface="Century Gothic"/>
                <a:sym typeface="Century Gothic"/>
              </a:rPr>
              <a:t>Lunes 7 de febrero</a:t>
            </a:r>
          </a:p>
          <a:p>
            <a:pPr marL="0" marR="0" lvl="0" indent="0" algn="l" rtl="0">
              <a:spcBef>
                <a:spcPts val="0"/>
              </a:spcBef>
              <a:spcAft>
                <a:spcPts val="0"/>
              </a:spcAft>
              <a:buNone/>
            </a:pPr>
            <a:r>
              <a:rPr lang="es-MX" sz="1600" dirty="0">
                <a:solidFill>
                  <a:schemeClr val="dk1"/>
                </a:solidFill>
                <a:latin typeface="Century Gothic"/>
                <a:sym typeface="Century Gothic"/>
              </a:rPr>
              <a:t>+Como parte de la campaña para promover diversos temas del 17 Informe de actividades del ICAI, se </a:t>
            </a:r>
            <a:r>
              <a:rPr lang="es-MX" sz="1600" dirty="0">
                <a:solidFill>
                  <a:schemeClr val="dk1"/>
                </a:solidFill>
                <a:latin typeface="Century Gothic"/>
                <a:ea typeface="Century Gothic"/>
                <a:cs typeface="Century Gothic"/>
                <a:sym typeface="Century Gothic"/>
              </a:rPr>
              <a:t>compartió información acerca del padrón de sujetos obligatorios y datos de resultados en días y solicitudes hábiles en 2021.</a:t>
            </a:r>
            <a:endParaRPr sz="1600" dirty="0">
              <a:solidFill>
                <a:schemeClr val="dk1"/>
              </a:solidFill>
              <a:latin typeface="Century Gothic"/>
              <a:ea typeface="Century Gothic"/>
              <a:cs typeface="Century Gothic"/>
              <a:sym typeface="Century Gothic"/>
            </a:endParaRPr>
          </a:p>
          <a:p>
            <a:pPr marL="0" marR="0" lvl="0" indent="0" algn="l" rtl="0">
              <a:spcBef>
                <a:spcPts val="800"/>
              </a:spcBef>
              <a:spcAft>
                <a:spcPts val="0"/>
              </a:spcAft>
              <a:buNone/>
            </a:pPr>
            <a:endParaRPr sz="1800" dirty="0">
              <a:solidFill>
                <a:schemeClr val="dk1"/>
              </a:solidFill>
              <a:latin typeface="Century Gothic"/>
              <a:ea typeface="Century Gothic"/>
              <a:cs typeface="Century Gothic"/>
              <a:sym typeface="Century Gothic"/>
            </a:endParaRPr>
          </a:p>
        </p:txBody>
      </p:sp>
      <p:sp>
        <p:nvSpPr>
          <p:cNvPr id="7" name="Google Shape;177;p4">
            <a:extLst>
              <a:ext uri="{FF2B5EF4-FFF2-40B4-BE49-F238E27FC236}">
                <a16:creationId xmlns:a16="http://schemas.microsoft.com/office/drawing/2014/main" id="{E20B0FFF-1567-4567-A35B-246765895799}"/>
              </a:ext>
            </a:extLst>
          </p:cNvPr>
          <p:cNvSpPr/>
          <p:nvPr/>
        </p:nvSpPr>
        <p:spPr>
          <a:xfrm>
            <a:off x="935567" y="3979703"/>
            <a:ext cx="7921500" cy="2380500"/>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dirty="0">
              <a:solidFill>
                <a:schemeClr val="dk1"/>
              </a:solidFill>
              <a:latin typeface="Century Gothic"/>
              <a:ea typeface="Century Gothic"/>
              <a:cs typeface="Century Gothic"/>
              <a:sym typeface="Century Gothic"/>
            </a:endParaRPr>
          </a:p>
          <a:p>
            <a:pPr marL="0" marR="0" lvl="0" indent="0" algn="l" rtl="0">
              <a:spcBef>
                <a:spcPts val="0"/>
              </a:spcBef>
              <a:spcAft>
                <a:spcPts val="0"/>
              </a:spcAft>
              <a:buNone/>
            </a:pPr>
            <a:endParaRPr sz="1800" b="1" dirty="0">
              <a:solidFill>
                <a:schemeClr val="dk1"/>
              </a:solidFill>
              <a:latin typeface="Century Gothic"/>
              <a:ea typeface="Century Gothic"/>
              <a:cs typeface="Century Gothic"/>
              <a:sym typeface="Century Gothic"/>
            </a:endParaRPr>
          </a:p>
          <a:p>
            <a:pPr marL="0" marR="0" lvl="0" indent="0" algn="l" rtl="0">
              <a:spcBef>
                <a:spcPts val="0"/>
              </a:spcBef>
              <a:spcAft>
                <a:spcPts val="0"/>
              </a:spcAft>
              <a:buNone/>
            </a:pPr>
            <a:endParaRPr lang="es-MX" sz="1800" b="1" dirty="0">
              <a:solidFill>
                <a:schemeClr val="dk1"/>
              </a:solidFill>
              <a:latin typeface="Century Gothic"/>
              <a:ea typeface="Century Gothic"/>
              <a:cs typeface="Century Gothic"/>
              <a:sym typeface="Century Gothic"/>
            </a:endParaRPr>
          </a:p>
          <a:p>
            <a:pPr marL="0" marR="0" lvl="0" indent="0" algn="l" rtl="0">
              <a:spcBef>
                <a:spcPts val="0"/>
              </a:spcBef>
              <a:spcAft>
                <a:spcPts val="0"/>
              </a:spcAft>
              <a:buNone/>
            </a:pPr>
            <a:r>
              <a:rPr lang="es-MX" sz="1800" b="1" dirty="0">
                <a:solidFill>
                  <a:schemeClr val="dk1"/>
                </a:solidFill>
                <a:latin typeface="Century Gothic"/>
                <a:ea typeface="Century Gothic"/>
                <a:cs typeface="Century Gothic"/>
                <a:sym typeface="Century Gothic"/>
              </a:rPr>
              <a:t>Miércoles 9 de Febrero</a:t>
            </a:r>
          </a:p>
          <a:p>
            <a:pPr marL="0" marR="0" lvl="0" indent="0" algn="l" rtl="0">
              <a:spcBef>
                <a:spcPts val="0"/>
              </a:spcBef>
              <a:spcAft>
                <a:spcPts val="0"/>
              </a:spcAft>
              <a:buNone/>
            </a:pPr>
            <a:r>
              <a:rPr lang="es-MX" sz="1600" dirty="0">
                <a:solidFill>
                  <a:schemeClr val="dk1"/>
                </a:solidFill>
                <a:latin typeface="Century Gothic"/>
                <a:ea typeface="Century Gothic"/>
                <a:cs typeface="Century Gothic"/>
                <a:sym typeface="Century Gothic"/>
              </a:rPr>
              <a:t>+Andrea Fuentes Osorio, Jefa del Departamento de Fortalecimiento a la Transparencia brindó capacitación sobre la plataforma de transparencia a DIF Saltillo. </a:t>
            </a:r>
            <a:endParaRPr sz="1600" dirty="0">
              <a:solidFill>
                <a:schemeClr val="dk1"/>
              </a:solidFill>
              <a:latin typeface="Century Gothic"/>
              <a:ea typeface="Century Gothic"/>
              <a:cs typeface="Century Gothic"/>
              <a:sym typeface="Century Gothic"/>
            </a:endParaRPr>
          </a:p>
          <a:p>
            <a:pPr marL="0" marR="0" lvl="0" indent="0" algn="l" rtl="0">
              <a:spcBef>
                <a:spcPts val="0"/>
              </a:spcBef>
              <a:spcAft>
                <a:spcPts val="0"/>
              </a:spcAft>
              <a:buNone/>
            </a:pPr>
            <a:endParaRPr lang="es-MX" sz="1600" dirty="0">
              <a:solidFill>
                <a:schemeClr val="dk1"/>
              </a:solidFill>
              <a:latin typeface="Century Gothic"/>
              <a:ea typeface="Century Gothic"/>
              <a:cs typeface="Century Gothic"/>
              <a:sym typeface="Century Gothic"/>
            </a:endParaRPr>
          </a:p>
          <a:p>
            <a:pPr marL="0" marR="0" lvl="0" indent="0" algn="l" rtl="0">
              <a:spcBef>
                <a:spcPts val="0"/>
              </a:spcBef>
              <a:spcAft>
                <a:spcPts val="0"/>
              </a:spcAft>
              <a:buNone/>
            </a:pPr>
            <a:r>
              <a:rPr lang="es-MX" sz="1600" dirty="0">
                <a:solidFill>
                  <a:schemeClr val="dk1"/>
                </a:solidFill>
                <a:latin typeface="Century Gothic"/>
                <a:ea typeface="Century Gothic"/>
                <a:cs typeface="Century Gothic"/>
                <a:sym typeface="Century Gothic"/>
              </a:rPr>
              <a:t>+Se compartieron Datos de recursos de revisión resueltos y datos de capacitaciones con temáticas de transparencia y protección de datos personales, extraídos del 17 informe de actividades de 2021</a:t>
            </a:r>
            <a:endParaRPr sz="1600" dirty="0">
              <a:solidFill>
                <a:schemeClr val="dk1"/>
              </a:solidFill>
              <a:latin typeface="Century Gothic"/>
              <a:ea typeface="Century Gothic"/>
              <a:cs typeface="Century Gothic"/>
              <a:sym typeface="Century Gothic"/>
            </a:endParaRPr>
          </a:p>
          <a:p>
            <a:pPr marL="457200" lvl="0" indent="0" algn="l" rtl="0">
              <a:lnSpc>
                <a:spcPct val="107916"/>
              </a:lnSpc>
              <a:spcBef>
                <a:spcPts val="0"/>
              </a:spcBef>
              <a:spcAft>
                <a:spcPts val="0"/>
              </a:spcAft>
              <a:buNone/>
            </a:pPr>
            <a:endParaRPr sz="1600" dirty="0">
              <a:solidFill>
                <a:schemeClr val="dk1"/>
              </a:solidFill>
              <a:latin typeface="Century Gothic"/>
              <a:ea typeface="Century Gothic"/>
              <a:cs typeface="Century Gothic"/>
              <a:sym typeface="Century Gothic"/>
            </a:endParaRPr>
          </a:p>
          <a:p>
            <a:pPr marL="0" marR="0" lvl="0" indent="0" algn="l" rtl="0">
              <a:spcBef>
                <a:spcPts val="0"/>
              </a:spcBef>
              <a:spcAft>
                <a:spcPts val="0"/>
              </a:spcAft>
              <a:buNone/>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4"/>
          <p:cNvSpPr txBox="1"/>
          <p:nvPr/>
        </p:nvSpPr>
        <p:spPr>
          <a:xfrm>
            <a:off x="5148263" y="188913"/>
            <a:ext cx="3779837" cy="40011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MX" sz="2000">
                <a:solidFill>
                  <a:schemeClr val="dk1"/>
                </a:solidFill>
                <a:latin typeface="Century Gothic"/>
                <a:ea typeface="Century Gothic"/>
                <a:cs typeface="Century Gothic"/>
                <a:sym typeface="Century Gothic"/>
              </a:rPr>
              <a:t>Actividades Febrero 2022</a:t>
            </a:r>
            <a:endParaRPr/>
          </a:p>
        </p:txBody>
      </p:sp>
      <p:sp>
        <p:nvSpPr>
          <p:cNvPr id="178" name="Google Shape;178;p4"/>
          <p:cNvSpPr/>
          <p:nvPr/>
        </p:nvSpPr>
        <p:spPr>
          <a:xfrm>
            <a:off x="1013521" y="1088711"/>
            <a:ext cx="7914580" cy="2380603"/>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dirty="0">
              <a:solidFill>
                <a:schemeClr val="dk1"/>
              </a:solidFill>
              <a:latin typeface="Century Gothic"/>
              <a:ea typeface="Century Gothic"/>
              <a:cs typeface="Century Gothic"/>
              <a:sym typeface="Century Gothic"/>
            </a:endParaRPr>
          </a:p>
          <a:p>
            <a:pPr marL="0" marR="0" lvl="0" indent="0" algn="l" rtl="0">
              <a:spcBef>
                <a:spcPts val="0"/>
              </a:spcBef>
              <a:spcAft>
                <a:spcPts val="0"/>
              </a:spcAft>
              <a:buNone/>
            </a:pPr>
            <a:r>
              <a:rPr lang="es-MX" sz="1600" b="1" dirty="0">
                <a:solidFill>
                  <a:schemeClr val="dk1"/>
                </a:solidFill>
                <a:latin typeface="Century Gothic"/>
                <a:ea typeface="Century Gothic"/>
                <a:cs typeface="Century Gothic"/>
                <a:sym typeface="Century Gothic"/>
              </a:rPr>
              <a:t>Jueves 10 de Febrero</a:t>
            </a:r>
            <a:endParaRPr dirty="0"/>
          </a:p>
          <a:p>
            <a:pPr marL="0" marR="0" lvl="0" indent="457200" algn="l" rtl="0">
              <a:spcBef>
                <a:spcPts val="0"/>
              </a:spcBef>
              <a:spcAft>
                <a:spcPts val="0"/>
              </a:spcAft>
              <a:buNone/>
            </a:pPr>
            <a:r>
              <a:rPr lang="es-MX" sz="1600" dirty="0">
                <a:solidFill>
                  <a:schemeClr val="dk1"/>
                </a:solidFill>
                <a:latin typeface="Century Gothic"/>
                <a:ea typeface="Century Gothic"/>
                <a:cs typeface="Century Gothic"/>
                <a:sym typeface="Century Gothic"/>
              </a:rPr>
              <a:t>Se llevó a cabo el Curso teórico y práctico para el uso del “Sistema de Portales de Obligaciones de Transparencia” (SIPOT) contando con presencia de autoridades del ICAI, INAI y Gobierno Municipal.</a:t>
            </a:r>
          </a:p>
          <a:p>
            <a:pPr marL="0" marR="0" lvl="0" indent="457200" algn="l" rtl="0">
              <a:spcBef>
                <a:spcPts val="0"/>
              </a:spcBef>
              <a:spcAft>
                <a:spcPts val="0"/>
              </a:spcAft>
              <a:buNone/>
            </a:pPr>
            <a:r>
              <a:rPr lang="es-MX" sz="1600" dirty="0">
                <a:solidFill>
                  <a:schemeClr val="dk1"/>
                </a:solidFill>
                <a:latin typeface="Century Gothic"/>
                <a:ea typeface="Century Gothic"/>
                <a:cs typeface="Century Gothic"/>
                <a:sym typeface="Century Gothic"/>
              </a:rPr>
              <a:t>A la par, </a:t>
            </a:r>
            <a:r>
              <a:rPr lang="es-MX" sz="1600" dirty="0" err="1">
                <a:solidFill>
                  <a:schemeClr val="dk1"/>
                </a:solidFill>
                <a:latin typeface="Century Gothic"/>
                <a:ea typeface="Century Gothic"/>
                <a:cs typeface="Century Gothic"/>
                <a:sym typeface="Century Gothic"/>
              </a:rPr>
              <a:t>Quetzalli</a:t>
            </a:r>
            <a:r>
              <a:rPr lang="es-MX" sz="1600" dirty="0">
                <a:solidFill>
                  <a:schemeClr val="dk1"/>
                </a:solidFill>
                <a:latin typeface="Century Gothic"/>
                <a:ea typeface="Century Gothic"/>
                <a:cs typeface="Century Gothic"/>
                <a:sym typeface="Century Gothic"/>
              </a:rPr>
              <a:t> Ruiz Flores, de la Dirección jurídica del ICAI presentó el software </a:t>
            </a:r>
            <a:r>
              <a:rPr lang="es-MX" sz="1600" dirty="0" err="1">
                <a:solidFill>
                  <a:schemeClr val="dk1"/>
                </a:solidFill>
                <a:latin typeface="Century Gothic"/>
                <a:ea typeface="Century Gothic"/>
                <a:cs typeface="Century Gothic"/>
                <a:sym typeface="Century Gothic"/>
              </a:rPr>
              <a:t>TestData</a:t>
            </a:r>
            <a:r>
              <a:rPr lang="es-MX" sz="1600" dirty="0">
                <a:solidFill>
                  <a:schemeClr val="dk1"/>
                </a:solidFill>
                <a:latin typeface="Century Gothic"/>
                <a:ea typeface="Century Gothic"/>
                <a:cs typeface="Century Gothic"/>
                <a:sym typeface="Century Gothic"/>
              </a:rPr>
              <a:t>. </a:t>
            </a:r>
            <a:endParaRPr sz="1600" dirty="0">
              <a:solidFill>
                <a:schemeClr val="dk1"/>
              </a:solidFill>
              <a:latin typeface="Century Gothic"/>
              <a:ea typeface="Century Gothic"/>
              <a:cs typeface="Century Gothic"/>
              <a:sym typeface="Century Gothic"/>
            </a:endParaRPr>
          </a:p>
          <a:p>
            <a:pPr marL="0" marR="0" lvl="0" indent="0" algn="l" rtl="0">
              <a:spcBef>
                <a:spcPts val="0"/>
              </a:spcBef>
              <a:spcAft>
                <a:spcPts val="0"/>
              </a:spcAft>
              <a:buNone/>
            </a:pPr>
            <a:endParaRPr sz="1600" dirty="0">
              <a:solidFill>
                <a:schemeClr val="dk1"/>
              </a:solidFill>
              <a:latin typeface="Century Gothic"/>
              <a:ea typeface="Century Gothic"/>
              <a:cs typeface="Century Gothic"/>
              <a:sym typeface="Century Gothic"/>
            </a:endParaRPr>
          </a:p>
          <a:p>
            <a:pPr marL="0" marR="0" lvl="0" indent="0" algn="l" rtl="0">
              <a:spcBef>
                <a:spcPts val="0"/>
              </a:spcBef>
              <a:spcAft>
                <a:spcPts val="0"/>
              </a:spcAft>
              <a:buNone/>
            </a:pPr>
            <a:endParaRPr sz="1600" dirty="0">
              <a:solidFill>
                <a:schemeClr val="dk1"/>
              </a:solidFill>
              <a:latin typeface="Century Gothic"/>
              <a:ea typeface="Century Gothic"/>
              <a:cs typeface="Century Gothic"/>
              <a:sym typeface="Century Gothic"/>
            </a:endParaRPr>
          </a:p>
        </p:txBody>
      </p:sp>
      <p:sp>
        <p:nvSpPr>
          <p:cNvPr id="5" name="Google Shape;185;p5">
            <a:extLst>
              <a:ext uri="{FF2B5EF4-FFF2-40B4-BE49-F238E27FC236}">
                <a16:creationId xmlns:a16="http://schemas.microsoft.com/office/drawing/2014/main" id="{AB54043B-522A-4B4D-A063-080A39774DC1}"/>
              </a:ext>
            </a:extLst>
          </p:cNvPr>
          <p:cNvSpPr/>
          <p:nvPr/>
        </p:nvSpPr>
        <p:spPr>
          <a:xfrm>
            <a:off x="1006600" y="3969001"/>
            <a:ext cx="7921500" cy="2009767"/>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spcBef>
                <a:spcPts val="0"/>
              </a:spcBef>
              <a:spcAft>
                <a:spcPts val="0"/>
              </a:spcAft>
              <a:buNone/>
            </a:pPr>
            <a:r>
              <a:rPr lang="es-MX" sz="1600" b="1" dirty="0">
                <a:solidFill>
                  <a:schemeClr val="dk1"/>
                </a:solidFill>
                <a:latin typeface="Century Gothic"/>
                <a:ea typeface="Century Gothic"/>
                <a:cs typeface="Century Gothic"/>
                <a:sym typeface="Century Gothic"/>
              </a:rPr>
              <a:t>Lunes 14 de Febrero</a:t>
            </a:r>
            <a:endParaRPr sz="1600" b="1" dirty="0">
              <a:solidFill>
                <a:schemeClr val="dk1"/>
              </a:solidFill>
              <a:latin typeface="Century Gothic"/>
              <a:ea typeface="Century Gothic"/>
              <a:cs typeface="Century Gothic"/>
              <a:sym typeface="Century Gothic"/>
            </a:endParaRPr>
          </a:p>
          <a:p>
            <a:pPr marL="0" marR="0" lvl="0" indent="457200" algn="just" rtl="0">
              <a:spcBef>
                <a:spcPts val="0"/>
              </a:spcBef>
              <a:spcAft>
                <a:spcPts val="0"/>
              </a:spcAft>
              <a:buNone/>
            </a:pPr>
            <a:r>
              <a:rPr lang="es-MX" sz="1600" dirty="0">
                <a:solidFill>
                  <a:schemeClr val="dk1"/>
                </a:solidFill>
                <a:latin typeface="Century Gothic"/>
                <a:ea typeface="Century Gothic"/>
                <a:cs typeface="Century Gothic"/>
                <a:sym typeface="Century Gothic"/>
              </a:rPr>
              <a:t>En la conmemoración del Día de la Mujer mexicana, se abordó en el programa “El Poder de la Transparencia” la importancia de la mujer en la política. En la </a:t>
            </a:r>
            <a:r>
              <a:rPr lang="es-MX" sz="1600" dirty="0" err="1">
                <a:solidFill>
                  <a:schemeClr val="dk1"/>
                </a:solidFill>
                <a:latin typeface="Century Gothic"/>
                <a:ea typeface="Century Gothic"/>
                <a:cs typeface="Century Gothic"/>
                <a:sym typeface="Century Gothic"/>
              </a:rPr>
              <a:t>retransmisicón</a:t>
            </a:r>
            <a:r>
              <a:rPr lang="es-MX" sz="1600" dirty="0">
                <a:solidFill>
                  <a:schemeClr val="dk1"/>
                </a:solidFill>
                <a:latin typeface="Century Gothic"/>
                <a:ea typeface="Century Gothic"/>
                <a:cs typeface="Century Gothic"/>
                <a:sym typeface="Century Gothic"/>
              </a:rPr>
              <a:t> del programa del 21 de septiembre de 2021, Karla </a:t>
            </a:r>
            <a:r>
              <a:rPr lang="es-MX" sz="1600" dirty="0" err="1">
                <a:solidFill>
                  <a:schemeClr val="dk1"/>
                </a:solidFill>
                <a:latin typeface="Century Gothic"/>
                <a:ea typeface="Century Gothic"/>
                <a:cs typeface="Century Gothic"/>
                <a:sym typeface="Century Gothic"/>
              </a:rPr>
              <a:t>Gonzalez</a:t>
            </a:r>
            <a:r>
              <a:rPr lang="es-MX" sz="1600" dirty="0">
                <a:solidFill>
                  <a:schemeClr val="dk1"/>
                </a:solidFill>
                <a:latin typeface="Century Gothic"/>
                <a:ea typeface="Century Gothic"/>
                <a:cs typeface="Century Gothic"/>
                <a:sym typeface="Century Gothic"/>
              </a:rPr>
              <a:t> Briones de la Academia Interamericana de Derechos Humanos estuvo como invitada y tocó el tema.</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5"/>
          <p:cNvSpPr txBox="1"/>
          <p:nvPr/>
        </p:nvSpPr>
        <p:spPr>
          <a:xfrm>
            <a:off x="5148263" y="188913"/>
            <a:ext cx="3779837" cy="40011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MX" sz="2000">
                <a:solidFill>
                  <a:schemeClr val="dk1"/>
                </a:solidFill>
                <a:latin typeface="Century Gothic"/>
                <a:ea typeface="Century Gothic"/>
                <a:cs typeface="Century Gothic"/>
                <a:sym typeface="Century Gothic"/>
              </a:rPr>
              <a:t>Actividades Febrero 2022</a:t>
            </a:r>
            <a:endParaRPr/>
          </a:p>
        </p:txBody>
      </p:sp>
      <p:sp>
        <p:nvSpPr>
          <p:cNvPr id="184" name="Google Shape;184;p5"/>
          <p:cNvSpPr/>
          <p:nvPr/>
        </p:nvSpPr>
        <p:spPr>
          <a:xfrm>
            <a:off x="1006600" y="1199100"/>
            <a:ext cx="7921500" cy="2229900"/>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lang="es-MX" sz="1600" b="1" dirty="0">
              <a:solidFill>
                <a:schemeClr val="dk1"/>
              </a:solidFill>
              <a:latin typeface="Century Gothic"/>
              <a:ea typeface="Century Gothic"/>
              <a:cs typeface="Century Gothic"/>
              <a:sym typeface="Century Gothic"/>
            </a:endParaRPr>
          </a:p>
          <a:p>
            <a:pPr marL="0" marR="0" lvl="0" indent="0" algn="l" rtl="0">
              <a:spcBef>
                <a:spcPts val="0"/>
              </a:spcBef>
              <a:spcAft>
                <a:spcPts val="0"/>
              </a:spcAft>
              <a:buNone/>
            </a:pPr>
            <a:r>
              <a:rPr lang="es-MX" sz="1600" b="1" dirty="0">
                <a:solidFill>
                  <a:schemeClr val="dk1"/>
                </a:solidFill>
                <a:latin typeface="Century Gothic"/>
                <a:ea typeface="Century Gothic"/>
                <a:cs typeface="Century Gothic"/>
                <a:sym typeface="Century Gothic"/>
              </a:rPr>
              <a:t>Miércoles 16 de Febrero</a:t>
            </a:r>
            <a:br>
              <a:rPr lang="es-MX" b="1" dirty="0">
                <a:ea typeface="Century Gothic"/>
              </a:rPr>
            </a:br>
            <a:endParaRPr lang="es-MX" b="1" dirty="0">
              <a:ea typeface="Century Gothic"/>
            </a:endParaRPr>
          </a:p>
          <a:p>
            <a:pPr marL="0" marR="0" lvl="0" indent="0" algn="l" rtl="0">
              <a:spcBef>
                <a:spcPts val="0"/>
              </a:spcBef>
              <a:spcAft>
                <a:spcPts val="0"/>
              </a:spcAft>
              <a:buNone/>
            </a:pPr>
            <a:r>
              <a:rPr lang="es-MX" sz="1600" dirty="0">
                <a:solidFill>
                  <a:schemeClr val="dk1"/>
                </a:solidFill>
                <a:latin typeface="Century Gothic"/>
                <a:ea typeface="Century Gothic"/>
                <a:cs typeface="Century Gothic"/>
                <a:sym typeface="Century Gothic"/>
              </a:rPr>
              <a:t>Se llevó a cabo la Ducentésima octava (208) sesión ordinaria del Consejo General de ICAI. El evento fue a puerta cerrada.</a:t>
            </a:r>
            <a:endParaRPr sz="1600" dirty="0">
              <a:solidFill>
                <a:schemeClr val="dk1"/>
              </a:solidFill>
              <a:latin typeface="Century Gothic"/>
              <a:ea typeface="Century Gothic"/>
              <a:cs typeface="Century Gothic"/>
              <a:sym typeface="Century Gothic"/>
            </a:endParaRPr>
          </a:p>
          <a:p>
            <a:pPr marL="0" marR="0" lvl="0" indent="0" algn="l" rtl="0">
              <a:spcBef>
                <a:spcPts val="0"/>
              </a:spcBef>
              <a:spcAft>
                <a:spcPts val="0"/>
              </a:spcAft>
              <a:buNone/>
            </a:pPr>
            <a:endParaRPr lang="es-MX" sz="1600" dirty="0">
              <a:solidFill>
                <a:schemeClr val="dk1"/>
              </a:solidFill>
              <a:latin typeface="Century Gothic"/>
              <a:ea typeface="Century Gothic"/>
              <a:cs typeface="Century Gothic"/>
              <a:sym typeface="Century Gothic"/>
            </a:endParaRPr>
          </a:p>
          <a:p>
            <a:pPr marL="127000" marR="0" lvl="0" algn="l" rtl="0">
              <a:spcBef>
                <a:spcPts val="0"/>
              </a:spcBef>
              <a:spcAft>
                <a:spcPts val="0"/>
              </a:spcAft>
              <a:buClr>
                <a:schemeClr val="dk1"/>
              </a:buClr>
              <a:buSzPts val="1600"/>
            </a:pPr>
            <a:r>
              <a:rPr lang="es-MX" sz="1600" dirty="0">
                <a:solidFill>
                  <a:schemeClr val="dk1"/>
                </a:solidFill>
                <a:latin typeface="Century Gothic"/>
                <a:ea typeface="Century Gothic"/>
                <a:cs typeface="Century Gothic"/>
                <a:sym typeface="Century Gothic"/>
              </a:rPr>
              <a:t>Como parte de la campaña de promoción del 17 Informe de actividades, el ICAI integra a su portal de acceso La Lengua de Señas Mexicana con un teclado inclusivo en esta lengua.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6"/>
          <p:cNvSpPr/>
          <p:nvPr/>
        </p:nvSpPr>
        <p:spPr>
          <a:xfrm>
            <a:off x="899600" y="1030799"/>
            <a:ext cx="7914000" cy="4427465"/>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r>
              <a:rPr lang="es-MX" sz="1600" b="1" dirty="0">
                <a:solidFill>
                  <a:schemeClr val="dk1"/>
                </a:solidFill>
                <a:latin typeface="Century Gothic"/>
                <a:ea typeface="Century Gothic"/>
                <a:cs typeface="Century Gothic"/>
                <a:sym typeface="Century Gothic"/>
              </a:rPr>
              <a:t>Jueves 17 de Febrero</a:t>
            </a:r>
            <a:endParaRPr lang="es-MX" b="1" dirty="0">
              <a:solidFill>
                <a:schemeClr val="dk1"/>
              </a:solidFill>
              <a:ea typeface="Century Gothic"/>
            </a:endParaRPr>
          </a:p>
          <a:p>
            <a:pPr marL="0" marR="0" lvl="0" indent="0" algn="l" rtl="0">
              <a:spcBef>
                <a:spcPts val="0"/>
              </a:spcBef>
              <a:spcAft>
                <a:spcPts val="0"/>
              </a:spcAft>
              <a:buNone/>
            </a:pPr>
            <a:endParaRPr lang="es-MX" sz="1600" b="1" dirty="0">
              <a:solidFill>
                <a:schemeClr val="dk1"/>
              </a:solidFill>
              <a:latin typeface="Century Gothic"/>
              <a:ea typeface="Century Gothic"/>
              <a:cs typeface="Century Gothic"/>
              <a:sym typeface="Century Gothic"/>
            </a:endParaRPr>
          </a:p>
          <a:p>
            <a:pPr marL="0" marR="0" lvl="0" indent="0" algn="l" rtl="0">
              <a:spcBef>
                <a:spcPts val="0"/>
              </a:spcBef>
              <a:spcAft>
                <a:spcPts val="0"/>
              </a:spcAft>
              <a:buNone/>
            </a:pPr>
            <a:r>
              <a:rPr lang="es-MX" sz="1600" b="1" dirty="0">
                <a:solidFill>
                  <a:schemeClr val="dk1"/>
                </a:solidFill>
                <a:latin typeface="Century Gothic"/>
                <a:ea typeface="Century Gothic"/>
                <a:cs typeface="Century Gothic"/>
                <a:sym typeface="Century Gothic"/>
              </a:rPr>
              <a:t>-</a:t>
            </a:r>
            <a:r>
              <a:rPr lang="es-MX" sz="1600" dirty="0">
                <a:latin typeface="Century Gothic"/>
                <a:ea typeface="Century Gothic"/>
                <a:cs typeface="Century Gothic"/>
                <a:sym typeface="Century Gothic"/>
              </a:rPr>
              <a:t>Dirección de Protección de Datos Personales del ICAI </a:t>
            </a:r>
            <a:r>
              <a:rPr lang="es-MX" sz="1600" dirty="0">
                <a:solidFill>
                  <a:schemeClr val="dk1"/>
                </a:solidFill>
                <a:latin typeface="Century Gothic"/>
                <a:ea typeface="Century Gothic"/>
                <a:cs typeface="Century Gothic"/>
                <a:sym typeface="Century Gothic"/>
              </a:rPr>
              <a:t>Capacitó vía zoom en Materia de Protección de Datos Personales a 32 organizaciones de la sociedad civil Real de OSC, Unidos Lagunas</a:t>
            </a:r>
            <a:endParaRPr sz="1600" dirty="0">
              <a:solidFill>
                <a:schemeClr val="dk1"/>
              </a:solidFill>
              <a:latin typeface="Century Gothic"/>
              <a:ea typeface="Century Gothic"/>
              <a:cs typeface="Century Gothic"/>
              <a:sym typeface="Century Gothic"/>
            </a:endParaRPr>
          </a:p>
          <a:p>
            <a:pPr marL="457200" lvl="0" indent="-330200" algn="l" rtl="0">
              <a:lnSpc>
                <a:spcPct val="107916"/>
              </a:lnSpc>
              <a:spcBef>
                <a:spcPts val="0"/>
              </a:spcBef>
              <a:spcAft>
                <a:spcPts val="0"/>
              </a:spcAft>
              <a:buClr>
                <a:schemeClr val="dk1"/>
              </a:buClr>
              <a:buSzPts val="1600"/>
              <a:buFont typeface="Century Gothic"/>
              <a:buChar char="●"/>
            </a:pPr>
            <a:endParaRPr lang="es-MX" sz="1600" dirty="0">
              <a:solidFill>
                <a:schemeClr val="dk1"/>
              </a:solidFill>
              <a:latin typeface="Century Gothic"/>
              <a:ea typeface="Century Gothic"/>
              <a:cs typeface="Century Gothic"/>
              <a:sym typeface="Century Gothic"/>
            </a:endParaRPr>
          </a:p>
          <a:p>
            <a:pPr marL="127000" lvl="0" algn="l" rtl="0">
              <a:lnSpc>
                <a:spcPct val="107916"/>
              </a:lnSpc>
              <a:spcBef>
                <a:spcPts val="0"/>
              </a:spcBef>
              <a:spcAft>
                <a:spcPts val="0"/>
              </a:spcAft>
              <a:buClr>
                <a:schemeClr val="dk1"/>
              </a:buClr>
              <a:buSzPts val="1600"/>
            </a:pPr>
            <a:r>
              <a:rPr lang="es-MX" sz="1600" dirty="0">
                <a:solidFill>
                  <a:schemeClr val="dk1"/>
                </a:solidFill>
                <a:latin typeface="Century Gothic"/>
                <a:ea typeface="Century Gothic"/>
                <a:cs typeface="Century Gothic"/>
                <a:sym typeface="Century Gothic"/>
              </a:rPr>
              <a:t>-Curso-taller virtual que se impartió para la formación de personas facilitadoras a más de 90 docentes de educación superior de diferentes escuelas de Coahuila.</a:t>
            </a:r>
          </a:p>
          <a:p>
            <a:pPr marL="127000" lvl="0" algn="l" rtl="0">
              <a:lnSpc>
                <a:spcPct val="107916"/>
              </a:lnSpc>
              <a:spcBef>
                <a:spcPts val="0"/>
              </a:spcBef>
              <a:spcAft>
                <a:spcPts val="0"/>
              </a:spcAft>
              <a:buClr>
                <a:schemeClr val="dk1"/>
              </a:buClr>
              <a:buSzPts val="1600"/>
            </a:pPr>
            <a:endParaRPr lang="es-MX" sz="1600" dirty="0">
              <a:solidFill>
                <a:schemeClr val="dk1"/>
              </a:solidFill>
              <a:latin typeface="Century Gothic"/>
              <a:ea typeface="Century Gothic"/>
              <a:cs typeface="Century Gothic"/>
              <a:sym typeface="Century Gothic"/>
            </a:endParaRPr>
          </a:p>
          <a:p>
            <a:pPr marL="127000" lvl="0" algn="l" rtl="0">
              <a:lnSpc>
                <a:spcPct val="107916"/>
              </a:lnSpc>
              <a:spcBef>
                <a:spcPts val="0"/>
              </a:spcBef>
              <a:spcAft>
                <a:spcPts val="0"/>
              </a:spcAft>
              <a:buClr>
                <a:schemeClr val="dk1"/>
              </a:buClr>
              <a:buSzPts val="1600"/>
            </a:pPr>
            <a:r>
              <a:rPr lang="es-MX" sz="1600" dirty="0">
                <a:solidFill>
                  <a:schemeClr val="dk1"/>
                </a:solidFill>
                <a:latin typeface="Century Gothic"/>
                <a:ea typeface="Century Gothic"/>
                <a:cs typeface="Century Gothic"/>
                <a:sym typeface="Century Gothic"/>
              </a:rPr>
              <a:t>-ICAI se suma a la política del Plan Nacional de Socialización del Derecho a la Información </a:t>
            </a:r>
            <a:r>
              <a:rPr lang="es-MX" sz="1600" dirty="0" err="1">
                <a:solidFill>
                  <a:schemeClr val="dk1"/>
                </a:solidFill>
                <a:latin typeface="Century Gothic"/>
                <a:ea typeface="Century Gothic"/>
                <a:cs typeface="Century Gothic"/>
                <a:sym typeface="Century Gothic"/>
              </a:rPr>
              <a:t>PlanDAI</a:t>
            </a:r>
            <a:r>
              <a:rPr lang="es-MX" sz="1600" dirty="0">
                <a:solidFill>
                  <a:schemeClr val="dk1"/>
                </a:solidFill>
                <a:latin typeface="Century Gothic"/>
                <a:ea typeface="Century Gothic"/>
                <a:cs typeface="Century Gothic"/>
                <a:sym typeface="Century Gothic"/>
              </a:rPr>
              <a:t>.</a:t>
            </a:r>
          </a:p>
          <a:p>
            <a:pPr marL="127000" lvl="0" algn="l" rtl="0">
              <a:lnSpc>
                <a:spcPct val="107916"/>
              </a:lnSpc>
              <a:spcBef>
                <a:spcPts val="0"/>
              </a:spcBef>
              <a:spcAft>
                <a:spcPts val="0"/>
              </a:spcAft>
              <a:buClr>
                <a:schemeClr val="dk1"/>
              </a:buClr>
              <a:buSzPts val="1600"/>
            </a:pPr>
            <a:endParaRPr lang="es-MX" sz="1600" dirty="0">
              <a:solidFill>
                <a:schemeClr val="dk1"/>
              </a:solidFill>
              <a:latin typeface="Century Gothic"/>
              <a:ea typeface="Century Gothic"/>
              <a:cs typeface="Century Gothic"/>
              <a:sym typeface="Century Gothic"/>
            </a:endParaRPr>
          </a:p>
          <a:p>
            <a:pPr marL="127000" lvl="0" algn="l" rtl="0">
              <a:lnSpc>
                <a:spcPct val="107916"/>
              </a:lnSpc>
              <a:spcBef>
                <a:spcPts val="0"/>
              </a:spcBef>
              <a:spcAft>
                <a:spcPts val="0"/>
              </a:spcAft>
              <a:buClr>
                <a:schemeClr val="dk1"/>
              </a:buClr>
              <a:buSzPts val="1600"/>
            </a:pPr>
            <a:r>
              <a:rPr lang="es-MX" sz="1600" dirty="0">
                <a:solidFill>
                  <a:schemeClr val="dk1"/>
                </a:solidFill>
                <a:latin typeface="Century Gothic"/>
                <a:ea typeface="Century Gothic"/>
                <a:cs typeface="Century Gothic"/>
                <a:sym typeface="Century Gothic"/>
              </a:rPr>
              <a:t>-Firma de convenio de colaboración entre ICAI y el Gobierno Municipal de Saltillo.</a:t>
            </a:r>
            <a:endParaRPr dirty="0"/>
          </a:p>
        </p:txBody>
      </p:sp>
      <p:sp>
        <p:nvSpPr>
          <p:cNvPr id="191" name="Google Shape;191;p6"/>
          <p:cNvSpPr/>
          <p:nvPr/>
        </p:nvSpPr>
        <p:spPr>
          <a:xfrm>
            <a:off x="5511650" y="476675"/>
            <a:ext cx="3230700" cy="3693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MX" sz="1800">
                <a:solidFill>
                  <a:schemeClr val="dk1"/>
                </a:solidFill>
                <a:latin typeface="Century Gothic"/>
                <a:ea typeface="Century Gothic"/>
                <a:cs typeface="Century Gothic"/>
                <a:sym typeface="Century Gothic"/>
              </a:rPr>
              <a:t>Actividades Febrero 2022</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g1183ae55216_0_14"/>
          <p:cNvSpPr/>
          <p:nvPr/>
        </p:nvSpPr>
        <p:spPr>
          <a:xfrm>
            <a:off x="899525" y="3090243"/>
            <a:ext cx="7914000" cy="1830300"/>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r>
              <a:rPr lang="es-MX" sz="1600" b="1" dirty="0">
                <a:solidFill>
                  <a:schemeClr val="dk1"/>
                </a:solidFill>
                <a:latin typeface="Century Gothic"/>
                <a:ea typeface="Century Gothic"/>
                <a:cs typeface="Century Gothic"/>
                <a:sym typeface="Century Gothic"/>
              </a:rPr>
              <a:t>Lunes 21 de Febrero</a:t>
            </a:r>
            <a:endParaRPr lang="es-MX" b="1" dirty="0">
              <a:solidFill>
                <a:schemeClr val="dk1"/>
              </a:solidFill>
              <a:ea typeface="Century Gothic"/>
            </a:endParaRPr>
          </a:p>
          <a:p>
            <a:pPr marL="0" marR="0" lvl="0" indent="0" algn="l" rtl="0">
              <a:spcBef>
                <a:spcPts val="0"/>
              </a:spcBef>
              <a:spcAft>
                <a:spcPts val="0"/>
              </a:spcAft>
              <a:buNone/>
            </a:pPr>
            <a:r>
              <a:rPr lang="es-MX" sz="1600" dirty="0">
                <a:latin typeface="Century Gothic"/>
                <a:ea typeface="Century Gothic"/>
                <a:cs typeface="Century Gothic"/>
                <a:sym typeface="Century Gothic"/>
              </a:rPr>
              <a:t>En El Poder de la Transparencia retransmitió la entrevista con Erasmo Ramos Gil, Director de Inclusión en la Comisión Estatal de los Derechos Humanos y director de la Asociación Civil AMEVER A.C. Del 6 de Septiembre de 2021</a:t>
            </a:r>
            <a:endParaRPr sz="1600" dirty="0">
              <a:latin typeface="Century Gothic"/>
              <a:ea typeface="Century Gothic"/>
              <a:cs typeface="Century Gothic"/>
              <a:sym typeface="Century Gothic"/>
            </a:endParaRPr>
          </a:p>
        </p:txBody>
      </p:sp>
      <p:sp>
        <p:nvSpPr>
          <p:cNvPr id="198" name="Google Shape;198;g1183ae55216_0_14"/>
          <p:cNvSpPr/>
          <p:nvPr/>
        </p:nvSpPr>
        <p:spPr>
          <a:xfrm>
            <a:off x="5511650" y="476675"/>
            <a:ext cx="32307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MX" sz="1800">
                <a:solidFill>
                  <a:schemeClr val="dk1"/>
                </a:solidFill>
                <a:latin typeface="Century Gothic"/>
                <a:ea typeface="Century Gothic"/>
                <a:cs typeface="Century Gothic"/>
                <a:sym typeface="Century Gothic"/>
              </a:rPr>
              <a:t>Actividades Febrero 2022</a:t>
            </a:r>
            <a:endParaRPr/>
          </a:p>
        </p:txBody>
      </p:sp>
      <p:sp>
        <p:nvSpPr>
          <p:cNvPr id="5" name="Google Shape;192;p6">
            <a:extLst>
              <a:ext uri="{FF2B5EF4-FFF2-40B4-BE49-F238E27FC236}">
                <a16:creationId xmlns:a16="http://schemas.microsoft.com/office/drawing/2014/main" id="{2A2F1B21-72F4-4FE6-B01F-9451E62D9921}"/>
              </a:ext>
            </a:extLst>
          </p:cNvPr>
          <p:cNvSpPr/>
          <p:nvPr/>
        </p:nvSpPr>
        <p:spPr>
          <a:xfrm>
            <a:off x="899525" y="1553315"/>
            <a:ext cx="7914000" cy="1157100"/>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l" rtl="0">
              <a:lnSpc>
                <a:spcPct val="107916"/>
              </a:lnSpc>
              <a:spcBef>
                <a:spcPts val="0"/>
              </a:spcBef>
              <a:spcAft>
                <a:spcPts val="0"/>
              </a:spcAft>
              <a:buNone/>
            </a:pPr>
            <a:r>
              <a:rPr lang="es-MX" sz="1600" b="1" dirty="0">
                <a:solidFill>
                  <a:schemeClr val="dk1"/>
                </a:solidFill>
                <a:latin typeface="Century Gothic"/>
                <a:ea typeface="Century Gothic"/>
                <a:cs typeface="Century Gothic"/>
                <a:sym typeface="Century Gothic"/>
              </a:rPr>
              <a:t>Viernes 18 de Febrero</a:t>
            </a:r>
            <a:endParaRPr sz="1600" b="1" dirty="0">
              <a:solidFill>
                <a:schemeClr val="dk1"/>
              </a:solidFill>
              <a:latin typeface="Century Gothic"/>
              <a:ea typeface="Century Gothic"/>
              <a:cs typeface="Century Gothic"/>
              <a:sym typeface="Century Gothic"/>
            </a:endParaRPr>
          </a:p>
          <a:p>
            <a:pPr marL="0" lvl="0" indent="0" algn="l" rtl="0">
              <a:lnSpc>
                <a:spcPct val="107916"/>
              </a:lnSpc>
              <a:spcBef>
                <a:spcPts val="800"/>
              </a:spcBef>
              <a:spcAft>
                <a:spcPts val="800"/>
              </a:spcAft>
              <a:buNone/>
            </a:pPr>
            <a:r>
              <a:rPr lang="es-MX" sz="1600" dirty="0">
                <a:solidFill>
                  <a:schemeClr val="dk1"/>
                </a:solidFill>
                <a:latin typeface="Century Gothic"/>
                <a:ea typeface="Century Gothic"/>
                <a:cs typeface="Century Gothic"/>
                <a:sym typeface="Century Gothic"/>
              </a:rPr>
              <a:t>Luis Alejandro Flores Espinoza, socio director de Gestión Pública, impartió al personal del ICAI una capacitación virtual y presencial, sobre PBR.</a:t>
            </a:r>
            <a:endParaRPr sz="1600" dirty="0">
              <a:solidFill>
                <a:schemeClr val="dk1"/>
              </a:solidFill>
              <a:latin typeface="Century Gothic"/>
              <a:ea typeface="Century Gothic"/>
              <a:cs typeface="Century Gothic"/>
              <a:sym typeface="Century Gothic"/>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5" name="Google Shape;205;g1183ae55216_0_23"/>
          <p:cNvSpPr/>
          <p:nvPr/>
        </p:nvSpPr>
        <p:spPr>
          <a:xfrm>
            <a:off x="5496660" y="590208"/>
            <a:ext cx="32307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MX" sz="1800" dirty="0">
                <a:solidFill>
                  <a:schemeClr val="dk1"/>
                </a:solidFill>
                <a:latin typeface="Century Gothic"/>
                <a:ea typeface="Century Gothic"/>
                <a:cs typeface="Century Gothic"/>
                <a:sym typeface="Century Gothic"/>
              </a:rPr>
              <a:t>Actividades Febrero 2022</a:t>
            </a:r>
            <a:endParaRPr dirty="0"/>
          </a:p>
        </p:txBody>
      </p:sp>
      <p:sp>
        <p:nvSpPr>
          <p:cNvPr id="4" name="Google Shape;204;g1183ae55216_0_23">
            <a:extLst>
              <a:ext uri="{FF2B5EF4-FFF2-40B4-BE49-F238E27FC236}">
                <a16:creationId xmlns:a16="http://schemas.microsoft.com/office/drawing/2014/main" id="{B873CD9B-8E80-4F04-972A-18F871AC3B90}"/>
              </a:ext>
            </a:extLst>
          </p:cNvPr>
          <p:cNvSpPr/>
          <p:nvPr/>
        </p:nvSpPr>
        <p:spPr>
          <a:xfrm>
            <a:off x="1349921" y="1768978"/>
            <a:ext cx="7914000" cy="4197108"/>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457200" lvl="0" indent="-330200" algn="l" rtl="0">
              <a:lnSpc>
                <a:spcPct val="107916"/>
              </a:lnSpc>
              <a:spcBef>
                <a:spcPts val="0"/>
              </a:spcBef>
              <a:spcAft>
                <a:spcPts val="0"/>
              </a:spcAft>
              <a:buClr>
                <a:schemeClr val="dk1"/>
              </a:buClr>
              <a:buSzPts val="1600"/>
              <a:buFont typeface="Century Gothic"/>
              <a:buChar char="●"/>
            </a:pPr>
            <a:endParaRPr lang="es-MX" sz="1600" dirty="0">
              <a:solidFill>
                <a:schemeClr val="dk1"/>
              </a:solidFill>
              <a:latin typeface="Century Gothic"/>
              <a:ea typeface="Century Gothic"/>
              <a:cs typeface="Century Gothic"/>
              <a:sym typeface="Century Gothic"/>
            </a:endParaRPr>
          </a:p>
          <a:p>
            <a:pPr marL="457200" lvl="0" indent="-330200" algn="l" rtl="0">
              <a:lnSpc>
                <a:spcPct val="107916"/>
              </a:lnSpc>
              <a:spcBef>
                <a:spcPts val="0"/>
              </a:spcBef>
              <a:spcAft>
                <a:spcPts val="0"/>
              </a:spcAft>
              <a:buClr>
                <a:schemeClr val="dk1"/>
              </a:buClr>
              <a:buSzPts val="1600"/>
              <a:buFont typeface="Century Gothic"/>
              <a:buChar char="●"/>
            </a:pPr>
            <a:endParaRPr lang="es-MX" sz="1600" dirty="0">
              <a:solidFill>
                <a:schemeClr val="dk1"/>
              </a:solidFill>
              <a:latin typeface="Century Gothic"/>
              <a:ea typeface="Century Gothic"/>
              <a:cs typeface="Century Gothic"/>
              <a:sym typeface="Century Gothic"/>
            </a:endParaRPr>
          </a:p>
        </p:txBody>
      </p:sp>
      <p:sp>
        <p:nvSpPr>
          <p:cNvPr id="5" name="CuadroTexto 4">
            <a:extLst>
              <a:ext uri="{FF2B5EF4-FFF2-40B4-BE49-F238E27FC236}">
                <a16:creationId xmlns:a16="http://schemas.microsoft.com/office/drawing/2014/main" id="{14877C88-62D8-42BD-B981-915BA56B6474}"/>
              </a:ext>
            </a:extLst>
          </p:cNvPr>
          <p:cNvSpPr txBox="1"/>
          <p:nvPr/>
        </p:nvSpPr>
        <p:spPr>
          <a:xfrm>
            <a:off x="1758461" y="2150395"/>
            <a:ext cx="7061981" cy="3536866"/>
          </a:xfrm>
          <a:prstGeom prst="rect">
            <a:avLst/>
          </a:prstGeom>
          <a:noFill/>
        </p:spPr>
        <p:txBody>
          <a:bodyPr wrap="square">
            <a:spAutoFit/>
          </a:bodyPr>
          <a:lstStyle/>
          <a:p>
            <a:pPr marL="127000">
              <a:lnSpc>
                <a:spcPct val="107916"/>
              </a:lnSpc>
              <a:buClr>
                <a:schemeClr val="dk1"/>
              </a:buClr>
              <a:buSzPts val="1600"/>
            </a:pPr>
            <a:endParaRPr lang="es-MX" sz="1600" b="1" dirty="0">
              <a:solidFill>
                <a:schemeClr val="dk1"/>
              </a:solidFill>
              <a:latin typeface="Century Gothic"/>
              <a:ea typeface="Century Gothic"/>
              <a:cs typeface="Century Gothic"/>
              <a:sym typeface="Century Gothic"/>
            </a:endParaRPr>
          </a:p>
          <a:p>
            <a:pPr marL="127000">
              <a:lnSpc>
                <a:spcPct val="107916"/>
              </a:lnSpc>
              <a:buClr>
                <a:schemeClr val="dk1"/>
              </a:buClr>
              <a:buSzPts val="1600"/>
            </a:pPr>
            <a:r>
              <a:rPr lang="es-MX" sz="1600" b="1" dirty="0">
                <a:solidFill>
                  <a:schemeClr val="dk1"/>
                </a:solidFill>
                <a:latin typeface="Century Gothic"/>
                <a:ea typeface="Century Gothic"/>
                <a:cs typeface="Century Gothic"/>
                <a:sym typeface="Century Gothic"/>
              </a:rPr>
              <a:t>Lunes 21 de febrero</a:t>
            </a:r>
            <a:endParaRPr lang="es-MX" sz="1600" dirty="0">
              <a:solidFill>
                <a:schemeClr val="dk1"/>
              </a:solidFill>
              <a:latin typeface="Century Gothic"/>
              <a:ea typeface="Century Gothic"/>
              <a:cs typeface="Century Gothic"/>
              <a:sym typeface="Century Gothic"/>
            </a:endParaRPr>
          </a:p>
          <a:p>
            <a:pPr marL="457200" lvl="0" indent="-330200" algn="l" rtl="0">
              <a:lnSpc>
                <a:spcPct val="107916"/>
              </a:lnSpc>
              <a:spcBef>
                <a:spcPts val="0"/>
              </a:spcBef>
              <a:spcAft>
                <a:spcPts val="0"/>
              </a:spcAft>
              <a:buClr>
                <a:schemeClr val="dk1"/>
              </a:buClr>
              <a:buSzPts val="1600"/>
              <a:buFont typeface="Century Gothic"/>
              <a:buChar char="●"/>
            </a:pPr>
            <a:endParaRPr lang="es-MX" sz="1400" dirty="0">
              <a:solidFill>
                <a:schemeClr val="dk1"/>
              </a:solidFill>
              <a:latin typeface="Century Gothic"/>
              <a:ea typeface="Century Gothic"/>
              <a:cs typeface="Century Gothic"/>
              <a:sym typeface="Century Gothic"/>
            </a:endParaRPr>
          </a:p>
          <a:p>
            <a:pPr marL="127000" lvl="0" algn="l" rtl="0">
              <a:lnSpc>
                <a:spcPct val="107916"/>
              </a:lnSpc>
              <a:spcBef>
                <a:spcPts val="0"/>
              </a:spcBef>
              <a:spcAft>
                <a:spcPts val="0"/>
              </a:spcAft>
              <a:buClr>
                <a:schemeClr val="dk1"/>
              </a:buClr>
              <a:buSzPts val="1600"/>
            </a:pPr>
            <a:r>
              <a:rPr lang="es-MX" sz="1600" dirty="0">
                <a:solidFill>
                  <a:schemeClr val="dk1"/>
                </a:solidFill>
                <a:latin typeface="Century Gothic"/>
                <a:ea typeface="Century Gothic"/>
                <a:cs typeface="Century Gothic"/>
                <a:sym typeface="Century Gothic"/>
              </a:rPr>
              <a:t>Personal de la Dirección de Capacitación y Cultura de la Transparencia del ICAI impartió la capacitación sobre el marco normativo de la ley de acceso a la información a los titulares de la unidad de transparencia del municipio y simas de Matamoros.</a:t>
            </a:r>
          </a:p>
          <a:p>
            <a:pPr marL="457200" lvl="0" indent="-330200" algn="l" rtl="0">
              <a:lnSpc>
                <a:spcPct val="107916"/>
              </a:lnSpc>
              <a:spcBef>
                <a:spcPts val="800"/>
              </a:spcBef>
              <a:spcAft>
                <a:spcPts val="800"/>
              </a:spcAft>
              <a:buClr>
                <a:schemeClr val="dk1"/>
              </a:buClr>
              <a:buSzPts val="1600"/>
              <a:buFont typeface="Century Gothic"/>
              <a:buChar char="●"/>
            </a:pPr>
            <a:endParaRPr lang="es-MX" sz="1600" dirty="0">
              <a:solidFill>
                <a:schemeClr val="dk1"/>
              </a:solidFill>
              <a:latin typeface="Century Gothic"/>
              <a:ea typeface="Century Gothic"/>
              <a:cs typeface="Century Gothic"/>
              <a:sym typeface="Century Gothic"/>
            </a:endParaRPr>
          </a:p>
          <a:p>
            <a:pPr marL="127000" lvl="0" algn="l" rtl="0">
              <a:lnSpc>
                <a:spcPct val="107916"/>
              </a:lnSpc>
              <a:spcBef>
                <a:spcPts val="800"/>
              </a:spcBef>
              <a:spcAft>
                <a:spcPts val="800"/>
              </a:spcAft>
              <a:buClr>
                <a:schemeClr val="dk1"/>
              </a:buClr>
              <a:buSzPts val="1600"/>
            </a:pPr>
            <a:r>
              <a:rPr lang="es-MX" sz="1600" dirty="0">
                <a:solidFill>
                  <a:schemeClr val="dk1"/>
                </a:solidFill>
                <a:latin typeface="Century Gothic"/>
                <a:ea typeface="Century Gothic"/>
                <a:cs typeface="Century Gothic"/>
                <a:sym typeface="Century Gothic"/>
              </a:rPr>
              <a:t>El programa de radio en vivo de “El Poder de la Transparencia” el cual, tuvo como invitado al Comisionado Francisco Javier de Urdanivia del Valle quien habló de temas de Transparencia en redes sociales.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204;g1183ae55216_0_23">
            <a:extLst>
              <a:ext uri="{FF2B5EF4-FFF2-40B4-BE49-F238E27FC236}">
                <a16:creationId xmlns:a16="http://schemas.microsoft.com/office/drawing/2014/main" id="{E0C6BAF8-4A75-4341-8A4A-FFC6982E7C4F}"/>
              </a:ext>
            </a:extLst>
          </p:cNvPr>
          <p:cNvSpPr/>
          <p:nvPr/>
        </p:nvSpPr>
        <p:spPr>
          <a:xfrm>
            <a:off x="1349921" y="1768978"/>
            <a:ext cx="7914000" cy="4197108"/>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r>
              <a:rPr lang="es-MX" sz="1600" b="1" dirty="0">
                <a:solidFill>
                  <a:schemeClr val="dk1"/>
                </a:solidFill>
                <a:latin typeface="Century Gothic"/>
                <a:ea typeface="Century Gothic"/>
                <a:cs typeface="Century Gothic"/>
                <a:sym typeface="Century Gothic"/>
              </a:rPr>
              <a:t>Jueves 24 de Febrero</a:t>
            </a:r>
            <a:endParaRPr sz="1600" dirty="0">
              <a:solidFill>
                <a:schemeClr val="dk1"/>
              </a:solidFill>
              <a:latin typeface="Century Gothic"/>
              <a:ea typeface="Century Gothic"/>
              <a:cs typeface="Century Gothic"/>
              <a:sym typeface="Century Gothic"/>
            </a:endParaRPr>
          </a:p>
          <a:p>
            <a:pPr marL="489585" lvl="0" indent="-330200" algn="l" rtl="0">
              <a:lnSpc>
                <a:spcPct val="107916"/>
              </a:lnSpc>
              <a:spcBef>
                <a:spcPts val="800"/>
              </a:spcBef>
              <a:spcAft>
                <a:spcPts val="0"/>
              </a:spcAft>
              <a:buClr>
                <a:schemeClr val="dk1"/>
              </a:buClr>
              <a:buSzPts val="1600"/>
              <a:buFont typeface="Century Gothic"/>
              <a:buChar char="●"/>
            </a:pPr>
            <a:r>
              <a:rPr lang="es-MX" sz="1600" dirty="0">
                <a:solidFill>
                  <a:schemeClr val="dk1"/>
                </a:solidFill>
                <a:latin typeface="Century Gothic"/>
                <a:ea typeface="Century Gothic"/>
                <a:cs typeface="Century Gothic"/>
                <a:sym typeface="Century Gothic"/>
              </a:rPr>
              <a:t>Firma de convenio de colaboración entre el ICAI y el Colegio de Contadores Públicos de Saltillo donde participaron el Comisionado Presidente del ICAI, Luis González Briseño y el presidente del Colegio, Luis Alejandro Flores Espinoza. </a:t>
            </a:r>
          </a:p>
          <a:p>
            <a:pPr marL="457200" lvl="0" indent="-330200" algn="l" rtl="0">
              <a:lnSpc>
                <a:spcPct val="107916"/>
              </a:lnSpc>
              <a:spcBef>
                <a:spcPts val="0"/>
              </a:spcBef>
              <a:spcAft>
                <a:spcPts val="0"/>
              </a:spcAft>
              <a:buClr>
                <a:schemeClr val="dk1"/>
              </a:buClr>
              <a:buSzPts val="1600"/>
              <a:buFont typeface="Century Gothic"/>
              <a:buChar char="●"/>
            </a:pPr>
            <a:endParaRPr lang="es-MX" sz="1600" dirty="0">
              <a:solidFill>
                <a:schemeClr val="dk1"/>
              </a:solidFill>
              <a:latin typeface="Century Gothic"/>
              <a:ea typeface="Century Gothic"/>
              <a:cs typeface="Century Gothic"/>
              <a:sym typeface="Century Gothic"/>
            </a:endParaRPr>
          </a:p>
          <a:p>
            <a:pPr marL="457200" lvl="0" indent="-330200" algn="l" rtl="0">
              <a:lnSpc>
                <a:spcPct val="107916"/>
              </a:lnSpc>
              <a:spcBef>
                <a:spcPts val="0"/>
              </a:spcBef>
              <a:spcAft>
                <a:spcPts val="0"/>
              </a:spcAft>
              <a:buClr>
                <a:schemeClr val="dk1"/>
              </a:buClr>
              <a:buSzPts val="1600"/>
              <a:buFont typeface="Century Gothic"/>
              <a:buChar char="●"/>
            </a:pPr>
            <a:r>
              <a:rPr lang="es-MX" sz="1600" dirty="0">
                <a:solidFill>
                  <a:schemeClr val="dk1"/>
                </a:solidFill>
                <a:latin typeface="Century Gothic"/>
                <a:ea typeface="Century Gothic"/>
                <a:cs typeface="Century Gothic"/>
                <a:sym typeface="Century Gothic"/>
              </a:rPr>
              <a:t>Se inicia la segunda jornada de capacitación de facilitadores dentro del #PlanDAICoahuila participaron docentes de instituciones de educación superior de distintas regiones del estado impartido por Integrantes del ICAI y Personal de la Dirección de Capacitación y Cultura de Transparencia del ICAI.</a:t>
            </a:r>
            <a:endParaRPr sz="1600" dirty="0">
              <a:solidFill>
                <a:schemeClr val="dk1"/>
              </a:solidFill>
              <a:latin typeface="Century Gothic"/>
              <a:ea typeface="Century Gothic"/>
              <a:cs typeface="Century Gothic"/>
              <a:sym typeface="Century Gothic"/>
            </a:endParaRPr>
          </a:p>
          <a:p>
            <a:pPr marL="457200" lvl="0" indent="-330200" algn="l" rtl="0">
              <a:lnSpc>
                <a:spcPct val="107916"/>
              </a:lnSpc>
              <a:spcBef>
                <a:spcPts val="0"/>
              </a:spcBef>
              <a:spcAft>
                <a:spcPts val="0"/>
              </a:spcAft>
              <a:buClr>
                <a:schemeClr val="dk1"/>
              </a:buClr>
              <a:buSzPts val="1600"/>
              <a:buFont typeface="Century Gothic"/>
              <a:buChar char="●"/>
            </a:pPr>
            <a:endParaRPr lang="es-MX" sz="1600" dirty="0">
              <a:solidFill>
                <a:schemeClr val="dk1"/>
              </a:solidFill>
              <a:latin typeface="Century Gothic"/>
              <a:ea typeface="Century Gothic"/>
              <a:cs typeface="Century Gothic"/>
              <a:sym typeface="Century Gothic"/>
            </a:endParaRPr>
          </a:p>
        </p:txBody>
      </p:sp>
      <p:sp>
        <p:nvSpPr>
          <p:cNvPr id="5" name="Google Shape;205;g1183ae55216_0_23">
            <a:extLst>
              <a:ext uri="{FF2B5EF4-FFF2-40B4-BE49-F238E27FC236}">
                <a16:creationId xmlns:a16="http://schemas.microsoft.com/office/drawing/2014/main" id="{17493F1C-92CB-4ED1-AE2D-E0258F920932}"/>
              </a:ext>
            </a:extLst>
          </p:cNvPr>
          <p:cNvSpPr/>
          <p:nvPr/>
        </p:nvSpPr>
        <p:spPr>
          <a:xfrm>
            <a:off x="5496660" y="590208"/>
            <a:ext cx="32307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MX" sz="1800" dirty="0">
                <a:solidFill>
                  <a:schemeClr val="dk1"/>
                </a:solidFill>
                <a:latin typeface="Century Gothic"/>
                <a:ea typeface="Century Gothic"/>
                <a:cs typeface="Century Gothic"/>
                <a:sym typeface="Century Gothic"/>
              </a:rPr>
              <a:t>Actividades Febrero 2022</a:t>
            </a:r>
            <a:endParaRPr dirty="0"/>
          </a:p>
        </p:txBody>
      </p:sp>
    </p:spTree>
    <p:extLst>
      <p:ext uri="{BB962C8B-B14F-4D97-AF65-F5344CB8AC3E}">
        <p14:creationId xmlns:p14="http://schemas.microsoft.com/office/powerpoint/2010/main" val="3643223160"/>
      </p:ext>
    </p:extLst>
  </p:cSld>
  <p:clrMapOvr>
    <a:masterClrMapping/>
  </p:clrMapOvr>
</p:sld>
</file>

<file path=ppt/theme/theme1.xml><?xml version="1.0" encoding="utf-8"?>
<a:theme xmlns:a="http://schemas.openxmlformats.org/drawingml/2006/main" name="Parallax">
  <a:themeElements>
    <a:clrScheme name="Parallax">
      <a:dk1>
        <a:srgbClr val="000000"/>
      </a:dk1>
      <a:lt1>
        <a:srgbClr val="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661</Words>
  <Application>Microsoft Office PowerPoint</Application>
  <PresentationFormat>Presentación en pantalla (4:3)</PresentationFormat>
  <Paragraphs>53</Paragraphs>
  <Slides>8</Slides>
  <Notes>7</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Century Gothic</vt:lpstr>
      <vt:lpstr>Corbel</vt:lpstr>
      <vt:lpstr>Parallax</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HP</dc:creator>
  <cp:lastModifiedBy>HP</cp:lastModifiedBy>
  <cp:revision>8</cp:revision>
  <dcterms:created xsi:type="dcterms:W3CDTF">2021-03-23T20:23:42Z</dcterms:created>
  <dcterms:modified xsi:type="dcterms:W3CDTF">2022-03-17T21:36:39Z</dcterms:modified>
</cp:coreProperties>
</file>