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9"/>
  </p:notesMasterIdLst>
  <p:sldIdLst>
    <p:sldId id="256" r:id="rId2"/>
    <p:sldId id="258" r:id="rId3"/>
    <p:sldId id="259" r:id="rId4"/>
    <p:sldId id="260" r:id="rId5"/>
    <p:sldId id="265" r:id="rId6"/>
    <p:sldId id="266" r:id="rId7"/>
    <p:sldId id="261" r:id="rId8"/>
    <p:sldId id="263" r:id="rId9"/>
    <p:sldId id="262" r:id="rId10"/>
    <p:sldId id="267" r:id="rId11"/>
    <p:sldId id="268" r:id="rId12"/>
    <p:sldId id="269" r:id="rId13"/>
    <p:sldId id="270" r:id="rId14"/>
    <p:sldId id="271" r:id="rId15"/>
    <p:sldId id="272" r:id="rId16"/>
    <p:sldId id="273" r:id="rId17"/>
    <p:sldId id="274" r:id="rId18"/>
  </p:sldIdLst>
  <p:sldSz cx="9144000" cy="6858000" type="screen4x3"/>
  <p:notesSz cx="7010400" cy="9296400"/>
  <p:embeddedFontLst>
    <p:embeddedFont>
      <p:font typeface="Century Gothic" panose="020B0502020202020204" pitchFamily="34" charset="0"/>
      <p:regular r:id="rId20"/>
      <p:bold r:id="rId21"/>
      <p:italic r:id="rId22"/>
      <p:boldItalic r:id="rId23"/>
    </p:embeddedFont>
    <p:embeddedFont>
      <p:font typeface="Corbel" panose="020B0503020204020204"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4" roundtripDataSignature="AMtx7mggmlmxMPgGUIPE2bRGsPT3938nt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10" autoAdjust="0"/>
  </p:normalViewPr>
  <p:slideViewPr>
    <p:cSldViewPr snapToGrid="0">
      <p:cViewPr varScale="1">
        <p:scale>
          <a:sx n="66" d="100"/>
          <a:sy n="66" d="100"/>
        </p:scale>
        <p:origin x="15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notesMaster" Target="notesMasters/notesMaster1.xml"/><Relationship Id="rId44"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6888" cy="465138"/>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 name="Google Shape;4;n"/>
          <p:cNvSpPr txBox="1">
            <a:spLocks noGrp="1"/>
          </p:cNvSpPr>
          <p:nvPr>
            <p:ph type="dt" idx="10"/>
          </p:nvPr>
        </p:nvSpPr>
        <p:spPr>
          <a:xfrm>
            <a:off x="3971925" y="0"/>
            <a:ext cx="3036888" cy="465138"/>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16425"/>
            <a:ext cx="5607050" cy="4183063"/>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3036888" cy="465138"/>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 name="Google Shape;8;n"/>
          <p:cNvSpPr txBox="1">
            <a:spLocks noGrp="1"/>
          </p:cNvSpPr>
          <p:nvPr>
            <p:ph type="sldNum" idx="12"/>
          </p:nvPr>
        </p:nvSpPr>
        <p:spPr>
          <a:xfrm>
            <a:off x="3971925" y="8829675"/>
            <a:ext cx="3036888" cy="465138"/>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Arial"/>
                <a:ea typeface="Arial"/>
                <a:cs typeface="Arial"/>
                <a:sym typeface="Arial"/>
              </a:rPr>
              <a:t>‹Nº›</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notes"/>
          <p:cNvSpPr txBox="1"/>
          <p:nvPr/>
        </p:nvSpPr>
        <p:spPr>
          <a:xfrm>
            <a:off x="3971925" y="8829675"/>
            <a:ext cx="3036888" cy="465138"/>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s-MX" sz="1200">
                <a:solidFill>
                  <a:schemeClr val="dk1"/>
                </a:solidFill>
                <a:latin typeface="Arial"/>
                <a:ea typeface="Arial"/>
                <a:cs typeface="Arial"/>
                <a:sym typeface="Arial"/>
              </a:rPr>
              <a:t>1</a:t>
            </a:fld>
            <a:endParaRPr sz="1200">
              <a:solidFill>
                <a:schemeClr val="dk1"/>
              </a:solidFill>
              <a:latin typeface="Arial"/>
              <a:ea typeface="Arial"/>
              <a:cs typeface="Arial"/>
              <a:sym typeface="Arial"/>
            </a:endParaRPr>
          </a:p>
        </p:txBody>
      </p:sp>
      <p:sp>
        <p:nvSpPr>
          <p:cNvPr id="146" name="Google Shape;146;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7" name="Google Shape;147;p1:notes"/>
          <p:cNvSpPr txBox="1">
            <a:spLocks noGrp="1"/>
          </p:cNvSpPr>
          <p:nvPr>
            <p:ph type="body" idx="1"/>
          </p:nvPr>
        </p:nvSpPr>
        <p:spPr>
          <a:xfrm>
            <a:off x="701675" y="4416425"/>
            <a:ext cx="5607050" cy="4183063"/>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s-MX" sz="1200" b="0" i="0" u="none" strike="noStrike" cap="none" smtClean="0">
                <a:solidFill>
                  <a:schemeClr val="dk1"/>
                </a:solidFill>
                <a:latin typeface="Arial"/>
                <a:ea typeface="Arial"/>
                <a:cs typeface="Arial"/>
                <a:sym typeface="Arial"/>
              </a:rPr>
              <a:t>14</a:t>
            </a:fld>
            <a:endParaRPr lang="es-MX"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8652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3: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65" name="Google Shape;165;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4: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74" name="Google Shape;174;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5: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dirty="0"/>
          </a:p>
        </p:txBody>
      </p:sp>
      <p:sp>
        <p:nvSpPr>
          <p:cNvPr id="181" name="Google Shape;181;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5: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dirty="0"/>
          </a:p>
        </p:txBody>
      </p:sp>
      <p:sp>
        <p:nvSpPr>
          <p:cNvPr id="181" name="Google Shape;181;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4376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5: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dirty="0"/>
          </a:p>
        </p:txBody>
      </p:sp>
      <p:sp>
        <p:nvSpPr>
          <p:cNvPr id="181" name="Google Shape;181;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3573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6:notes"/>
          <p:cNvSpPr txBox="1">
            <a:spLocks noGrp="1"/>
          </p:cNvSpPr>
          <p:nvPr>
            <p:ph type="body" idx="1"/>
          </p:nvPr>
        </p:nvSpPr>
        <p:spPr>
          <a:xfrm>
            <a:off x="701675" y="4416425"/>
            <a:ext cx="5607050" cy="4183063"/>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88" name="Google Shape;188;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183ae55216_0_23:notes"/>
          <p:cNvSpPr txBox="1">
            <a:spLocks noGrp="1"/>
          </p:cNvSpPr>
          <p:nvPr>
            <p:ph type="body" idx="1"/>
          </p:nvPr>
        </p:nvSpPr>
        <p:spPr>
          <a:xfrm>
            <a:off x="701675" y="4416425"/>
            <a:ext cx="5607000" cy="4183200"/>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202" name="Google Shape;202;g1183ae55216_0_2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183ae55216_0_14:notes"/>
          <p:cNvSpPr txBox="1">
            <a:spLocks noGrp="1"/>
          </p:cNvSpPr>
          <p:nvPr>
            <p:ph type="body" idx="1"/>
          </p:nvPr>
        </p:nvSpPr>
        <p:spPr>
          <a:xfrm>
            <a:off x="701675" y="4416425"/>
            <a:ext cx="5607000" cy="4183200"/>
          </a:xfrm>
          <a:prstGeom prst="rect">
            <a:avLst/>
          </a:prstGeom>
        </p:spPr>
        <p:txBody>
          <a:bodyPr spcFirstLastPara="1" wrap="square" lIns="93175" tIns="46575" rIns="93175" bIns="46575" anchor="t" anchorCtr="0">
            <a:noAutofit/>
          </a:bodyPr>
          <a:lstStyle/>
          <a:p>
            <a:pPr marL="0" lvl="0" indent="0" algn="l" rtl="0">
              <a:spcBef>
                <a:spcPts val="360"/>
              </a:spcBef>
              <a:spcAft>
                <a:spcPts val="0"/>
              </a:spcAft>
              <a:buNone/>
            </a:pPr>
            <a:endParaRPr/>
          </a:p>
        </p:txBody>
      </p:sp>
      <p:sp>
        <p:nvSpPr>
          <p:cNvPr id="195" name="Google Shape;195;g1183ae55216_0_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22"/>
        <p:cNvGrpSpPr/>
        <p:nvPr/>
      </p:nvGrpSpPr>
      <p:grpSpPr>
        <a:xfrm>
          <a:off x="0" y="0"/>
          <a:ext cx="0" cy="0"/>
          <a:chOff x="0" y="0"/>
          <a:chExt cx="0" cy="0"/>
        </a:xfrm>
      </p:grpSpPr>
      <p:sp>
        <p:nvSpPr>
          <p:cNvPr id="23" name="Google Shape;23;p8"/>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8"/>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n panorámica con descripción">
  <p:cSld name="Imagen panorámica con descripción">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1113523" y="4732865"/>
            <a:ext cx="7515991" cy="566738"/>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4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7"/>
          <p:cNvSpPr>
            <a:spLocks noGrp="1"/>
          </p:cNvSpPr>
          <p:nvPr>
            <p:ph type="pic" idx="2"/>
          </p:nvPr>
        </p:nvSpPr>
        <p:spPr>
          <a:xfrm>
            <a:off x="1789975" y="932112"/>
            <a:ext cx="6171065" cy="3164976"/>
          </a:xfrm>
          <a:prstGeom prst="roundRect">
            <a:avLst>
              <a:gd name="adj" fmla="val 4380"/>
            </a:avLst>
          </a:prstGeom>
          <a:noFill/>
          <a:ln w="38100" cap="flat" cmpd="sng">
            <a:solidFill>
              <a:schemeClr val="lt2"/>
            </a:solidFill>
            <a:prstDash val="solid"/>
            <a:round/>
            <a:headEnd type="none" w="sm" len="sm"/>
            <a:tailEnd type="none" w="sm" len="sm"/>
          </a:ln>
        </p:spPr>
      </p:sp>
      <p:sp>
        <p:nvSpPr>
          <p:cNvPr id="91" name="Google Shape;91;p17"/>
          <p:cNvSpPr txBox="1">
            <a:spLocks noGrp="1"/>
          </p:cNvSpPr>
          <p:nvPr>
            <p:ph type="body" idx="1"/>
          </p:nvPr>
        </p:nvSpPr>
        <p:spPr>
          <a:xfrm>
            <a:off x="1113523" y="5299603"/>
            <a:ext cx="7515991" cy="493712"/>
          </a:xfrm>
          <a:prstGeom prst="rect">
            <a:avLst/>
          </a:prstGeom>
          <a:noFill/>
          <a:ln>
            <a:noFill/>
          </a:ln>
        </p:spPr>
        <p:txBody>
          <a:bodyPr spcFirstLastPara="1" wrap="square" lIns="91425" tIns="45700" rIns="91425" bIns="45700" anchor="ctr" anchorCtr="0">
            <a:normAutofit/>
          </a:bodyPr>
          <a:lstStyle>
            <a:lvl1pPr marL="457200" lvl="0" indent="-228600" algn="ctr">
              <a:spcBef>
                <a:spcPts val="280"/>
              </a:spcBef>
              <a:spcAft>
                <a:spcPts val="0"/>
              </a:spcAft>
              <a:buSzPts val="2030"/>
              <a:buNone/>
              <a:defRPr sz="14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92" name="Google Shape;92;p17"/>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7"/>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7"/>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descripción">
  <p:cSld name="Título y descripción">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1113524" y="685800"/>
            <a:ext cx="7515991" cy="3048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8"/>
          <p:cNvSpPr txBox="1">
            <a:spLocks noGrp="1"/>
          </p:cNvSpPr>
          <p:nvPr>
            <p:ph type="body" idx="1"/>
          </p:nvPr>
        </p:nvSpPr>
        <p:spPr>
          <a:xfrm>
            <a:off x="1113524" y="4343400"/>
            <a:ext cx="7515992" cy="1447800"/>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98" name="Google Shape;98;p18"/>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8"/>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8"/>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ita con descripción">
  <p:cSld name="Cita con descripción">
    <p:spTree>
      <p:nvGrpSpPr>
        <p:cNvPr id="1" name="Shape 101"/>
        <p:cNvGrpSpPr/>
        <p:nvPr/>
      </p:nvGrpSpPr>
      <p:grpSpPr>
        <a:xfrm>
          <a:off x="0" y="0"/>
          <a:ext cx="0" cy="0"/>
          <a:chOff x="0" y="0"/>
          <a:chExt cx="0" cy="0"/>
        </a:xfrm>
      </p:grpSpPr>
      <p:sp>
        <p:nvSpPr>
          <p:cNvPr id="102" name="Google Shape;102;p19"/>
          <p:cNvSpPr txBox="1"/>
          <p:nvPr/>
        </p:nvSpPr>
        <p:spPr>
          <a:xfrm>
            <a:off x="969963" y="863600"/>
            <a:ext cx="457200" cy="58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03" name="Google Shape;103;p19"/>
          <p:cNvSpPr txBox="1"/>
          <p:nvPr/>
        </p:nvSpPr>
        <p:spPr>
          <a:xfrm>
            <a:off x="8172450" y="2819400"/>
            <a:ext cx="457200" cy="5842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04" name="Google Shape;104;p19"/>
          <p:cNvSpPr txBox="1">
            <a:spLocks noGrp="1"/>
          </p:cNvSpPr>
          <p:nvPr>
            <p:ph type="title"/>
          </p:nvPr>
        </p:nvSpPr>
        <p:spPr>
          <a:xfrm>
            <a:off x="1426741" y="685801"/>
            <a:ext cx="6974115" cy="27431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solidFill>
                  <a:schemeClr val="dk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9"/>
          <p:cNvSpPr txBox="1">
            <a:spLocks noGrp="1"/>
          </p:cNvSpPr>
          <p:nvPr>
            <p:ph type="body" idx="1"/>
          </p:nvPr>
        </p:nvSpPr>
        <p:spPr>
          <a:xfrm>
            <a:off x="1598235" y="3428999"/>
            <a:ext cx="6631128" cy="381000"/>
          </a:xfrm>
          <a:prstGeom prst="rect">
            <a:avLst/>
          </a:prstGeom>
          <a:noFill/>
          <a:ln>
            <a:noFill/>
          </a:ln>
        </p:spPr>
        <p:txBody>
          <a:bodyPr spcFirstLastPara="1" wrap="square" lIns="91425" tIns="45700" rIns="91425" bIns="45700" anchor="ctr" anchorCtr="0">
            <a:normAutofit/>
          </a:bodyPr>
          <a:lstStyle>
            <a:lvl1pPr marL="457200" lvl="0" indent="-228600" algn="l">
              <a:spcBef>
                <a:spcPts val="360"/>
              </a:spcBef>
              <a:spcAft>
                <a:spcPts val="0"/>
              </a:spcAft>
              <a:buSzPts val="2610"/>
              <a:buFont typeface="Corbel"/>
              <a:buNone/>
              <a:defRPr sz="1800"/>
            </a:lvl1pPr>
            <a:lvl2pPr marL="914400" lvl="1" indent="-228600" algn="l">
              <a:spcBef>
                <a:spcPts val="600"/>
              </a:spcBef>
              <a:spcAft>
                <a:spcPts val="0"/>
              </a:spcAft>
              <a:buSzPts val="2900"/>
              <a:buFont typeface="Corbel"/>
              <a:buNone/>
              <a:defRPr/>
            </a:lvl2pPr>
            <a:lvl3pPr marL="1371600" lvl="2" indent="-228600" algn="l">
              <a:spcBef>
                <a:spcPts val="600"/>
              </a:spcBef>
              <a:spcAft>
                <a:spcPts val="0"/>
              </a:spcAft>
              <a:buSzPts val="2610"/>
              <a:buFont typeface="Corbel"/>
              <a:buNone/>
              <a:defRPr/>
            </a:lvl3pPr>
            <a:lvl4pPr marL="1828800" lvl="3" indent="-228600" algn="l">
              <a:spcBef>
                <a:spcPts val="600"/>
              </a:spcBef>
              <a:spcAft>
                <a:spcPts val="0"/>
              </a:spcAft>
              <a:buSzPts val="2320"/>
              <a:buFont typeface="Corbel"/>
              <a:buNone/>
              <a:defRPr/>
            </a:lvl4pPr>
            <a:lvl5pPr marL="2286000" lvl="4" indent="-228600" algn="l">
              <a:spcBef>
                <a:spcPts val="600"/>
              </a:spcBef>
              <a:spcAft>
                <a:spcPts val="0"/>
              </a:spcAft>
              <a:buSzPts val="2030"/>
              <a:buFont typeface="Corbel"/>
              <a:buNone/>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06" name="Google Shape;106;p19"/>
          <p:cNvSpPr txBox="1">
            <a:spLocks noGrp="1"/>
          </p:cNvSpPr>
          <p:nvPr>
            <p:ph type="body" idx="2"/>
          </p:nvPr>
        </p:nvSpPr>
        <p:spPr>
          <a:xfrm>
            <a:off x="1113523" y="4343400"/>
            <a:ext cx="7515991" cy="1447800"/>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07" name="Google Shape;107;p19"/>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9"/>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9"/>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rjeta de nombre">
  <p:cSld name="Tarjeta de nombre">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1113525" y="3308581"/>
            <a:ext cx="7515989" cy="1468800"/>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SzPts val="1400"/>
              <a:buNone/>
              <a:defRPr sz="32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0"/>
          <p:cNvSpPr txBox="1">
            <a:spLocks noGrp="1"/>
          </p:cNvSpPr>
          <p:nvPr>
            <p:ph type="body" idx="1"/>
          </p:nvPr>
        </p:nvSpPr>
        <p:spPr>
          <a:xfrm>
            <a:off x="1113524" y="4777381"/>
            <a:ext cx="7515990" cy="860400"/>
          </a:xfrm>
          <a:prstGeom prst="rect">
            <a:avLst/>
          </a:prstGeom>
          <a:noFill/>
          <a:ln>
            <a:noFill/>
          </a:ln>
        </p:spPr>
        <p:txBody>
          <a:bodyPr spcFirstLastPara="1" wrap="square" lIns="91425" tIns="45700" rIns="91425" bIns="45700" anchor="t" anchorCtr="0">
            <a:normAutofit/>
          </a:bodyPr>
          <a:lstStyle>
            <a:lvl1pPr marL="457200" lvl="0" indent="-228600" algn="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13" name="Google Shape;113;p20"/>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0"/>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0"/>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itar la tarjeta de nombre">
  <p:cSld name="Citar la tarjeta de nombre">
    <p:spTree>
      <p:nvGrpSpPr>
        <p:cNvPr id="1" name="Shape 116"/>
        <p:cNvGrpSpPr/>
        <p:nvPr/>
      </p:nvGrpSpPr>
      <p:grpSpPr>
        <a:xfrm>
          <a:off x="0" y="0"/>
          <a:ext cx="0" cy="0"/>
          <a:chOff x="0" y="0"/>
          <a:chExt cx="0" cy="0"/>
        </a:xfrm>
      </p:grpSpPr>
      <p:sp>
        <p:nvSpPr>
          <p:cNvPr id="117" name="Google Shape;117;p21"/>
          <p:cNvSpPr txBox="1"/>
          <p:nvPr/>
        </p:nvSpPr>
        <p:spPr>
          <a:xfrm>
            <a:off x="969963" y="863600"/>
            <a:ext cx="457200" cy="5842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18" name="Google Shape;118;p21"/>
          <p:cNvSpPr txBox="1"/>
          <p:nvPr/>
        </p:nvSpPr>
        <p:spPr>
          <a:xfrm>
            <a:off x="8172450" y="2819400"/>
            <a:ext cx="457200" cy="5842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s-MX" sz="8000">
                <a:solidFill>
                  <a:schemeClr val="dk1"/>
                </a:solidFill>
                <a:latin typeface="Century Gothic"/>
                <a:ea typeface="Century Gothic"/>
                <a:cs typeface="Century Gothic"/>
                <a:sym typeface="Century Gothic"/>
              </a:rPr>
              <a:t>”</a:t>
            </a:r>
            <a:endParaRPr sz="8000">
              <a:solidFill>
                <a:schemeClr val="dk1"/>
              </a:solidFill>
              <a:latin typeface="Century Gothic"/>
              <a:ea typeface="Century Gothic"/>
              <a:cs typeface="Century Gothic"/>
              <a:sym typeface="Century Gothic"/>
            </a:endParaRPr>
          </a:p>
        </p:txBody>
      </p:sp>
      <p:sp>
        <p:nvSpPr>
          <p:cNvPr id="119" name="Google Shape;119;p21"/>
          <p:cNvSpPr txBox="1">
            <a:spLocks noGrp="1"/>
          </p:cNvSpPr>
          <p:nvPr>
            <p:ph type="title"/>
          </p:nvPr>
        </p:nvSpPr>
        <p:spPr>
          <a:xfrm>
            <a:off x="1426741" y="685801"/>
            <a:ext cx="6974115" cy="27431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sz="3200" b="0" cap="none">
                <a:solidFill>
                  <a:schemeClr val="dk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1"/>
          <p:cNvSpPr txBox="1">
            <a:spLocks noGrp="1"/>
          </p:cNvSpPr>
          <p:nvPr>
            <p:ph type="body" idx="1"/>
          </p:nvPr>
        </p:nvSpPr>
        <p:spPr>
          <a:xfrm>
            <a:off x="1113525" y="3886200"/>
            <a:ext cx="7515990" cy="889000"/>
          </a:xfrm>
          <a:prstGeom prst="rect">
            <a:avLst/>
          </a:prstGeom>
          <a:noFill/>
          <a:ln>
            <a:noFill/>
          </a:ln>
        </p:spPr>
        <p:txBody>
          <a:bodyPr spcFirstLastPara="1" wrap="square" lIns="91425" tIns="45700" rIns="91425" bIns="45700" anchor="b" anchorCtr="0">
            <a:normAutofit/>
          </a:bodyPr>
          <a:lstStyle>
            <a:lvl1pPr marL="457200" lvl="0" indent="-228600" algn="r">
              <a:spcBef>
                <a:spcPts val="480"/>
              </a:spcBef>
              <a:spcAft>
                <a:spcPts val="0"/>
              </a:spcAft>
              <a:buSzPts val="3480"/>
              <a:buNone/>
              <a:defRPr sz="2400" b="0" cap="none">
                <a:solidFill>
                  <a:schemeClr val="dk1"/>
                </a:solidFill>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21" name="Google Shape;121;p21"/>
          <p:cNvSpPr txBox="1">
            <a:spLocks noGrp="1"/>
          </p:cNvSpPr>
          <p:nvPr>
            <p:ph type="body" idx="2"/>
          </p:nvPr>
        </p:nvSpPr>
        <p:spPr>
          <a:xfrm>
            <a:off x="1113524" y="4775200"/>
            <a:ext cx="7515990" cy="1016000"/>
          </a:xfrm>
          <a:prstGeom prst="rect">
            <a:avLst/>
          </a:prstGeom>
          <a:noFill/>
          <a:ln>
            <a:noFill/>
          </a:ln>
        </p:spPr>
        <p:txBody>
          <a:bodyPr spcFirstLastPara="1" wrap="square" lIns="91425" tIns="45700" rIns="91425" bIns="45700" anchor="t" anchorCtr="0">
            <a:normAutofit/>
          </a:bodyPr>
          <a:lstStyle>
            <a:lvl1pPr marL="457200" lvl="0" indent="-228600" algn="r">
              <a:spcBef>
                <a:spcPts val="360"/>
              </a:spcBef>
              <a:spcAft>
                <a:spcPts val="0"/>
              </a:spcAft>
              <a:buSzPts val="2610"/>
              <a:buNone/>
              <a:defRPr sz="18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22" name="Google Shape;122;p21"/>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1"/>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21"/>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Verdadero o falso">
  <p:cSld name="Verdadero o falso">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1113525" y="685801"/>
            <a:ext cx="7515991" cy="27273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SzPts val="1400"/>
              <a:buNone/>
              <a:defRPr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2"/>
          <p:cNvSpPr txBox="1">
            <a:spLocks noGrp="1"/>
          </p:cNvSpPr>
          <p:nvPr>
            <p:ph type="body" idx="1"/>
          </p:nvPr>
        </p:nvSpPr>
        <p:spPr>
          <a:xfrm>
            <a:off x="1113524" y="3505200"/>
            <a:ext cx="7515992" cy="838200"/>
          </a:xfrm>
          <a:prstGeom prst="rect">
            <a:avLst/>
          </a:prstGeom>
          <a:noFill/>
          <a:ln>
            <a:noFill/>
          </a:ln>
        </p:spPr>
        <p:txBody>
          <a:bodyPr spcFirstLastPara="1" wrap="square" lIns="91425" tIns="45700" rIns="91425" bIns="45700" anchor="b" anchorCtr="0">
            <a:normAutofit/>
          </a:bodyPr>
          <a:lstStyle>
            <a:lvl1pPr marL="457200" lvl="0" indent="-228600" algn="l">
              <a:spcBef>
                <a:spcPts val="560"/>
              </a:spcBef>
              <a:spcAft>
                <a:spcPts val="0"/>
              </a:spcAft>
              <a:buSzPts val="4060"/>
              <a:buNone/>
              <a:defRPr sz="2800" b="0" cap="none">
                <a:solidFill>
                  <a:schemeClr val="dk1"/>
                </a:solidFill>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28" name="Google Shape;128;p22"/>
          <p:cNvSpPr txBox="1">
            <a:spLocks noGrp="1"/>
          </p:cNvSpPr>
          <p:nvPr>
            <p:ph type="body" idx="2"/>
          </p:nvPr>
        </p:nvSpPr>
        <p:spPr>
          <a:xfrm>
            <a:off x="1113524" y="4343400"/>
            <a:ext cx="7515992" cy="144780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2610"/>
              <a:buNone/>
              <a:defRPr sz="18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129" name="Google Shape;129;p22"/>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2"/>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2"/>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32"/>
        <p:cNvGrpSpPr/>
        <p:nvPr/>
      </p:nvGrpSpPr>
      <p:grpSpPr>
        <a:xfrm>
          <a:off x="0" y="0"/>
          <a:ext cx="0" cy="0"/>
          <a:chOff x="0" y="0"/>
          <a:chExt cx="0" cy="0"/>
        </a:xfrm>
      </p:grpSpPr>
      <p:sp>
        <p:nvSpPr>
          <p:cNvPr id="133" name="Google Shape;133;p23"/>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3"/>
          <p:cNvSpPr txBox="1">
            <a:spLocks noGrp="1"/>
          </p:cNvSpPr>
          <p:nvPr>
            <p:ph type="body" idx="1"/>
          </p:nvPr>
        </p:nvSpPr>
        <p:spPr>
          <a:xfrm rot="5400000">
            <a:off x="3155950" y="493713"/>
            <a:ext cx="3357563" cy="7704137"/>
          </a:xfrm>
          <a:prstGeom prst="rect">
            <a:avLst/>
          </a:prstGeom>
          <a:noFill/>
          <a:ln>
            <a:noFill/>
          </a:ln>
        </p:spPr>
        <p:txBody>
          <a:bodyPr spcFirstLastPara="1" wrap="square" lIns="91425" tIns="45700" rIns="91425" bIns="45700" anchor="t"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35" name="Google Shape;135;p23"/>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3"/>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3"/>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rot="5400000">
            <a:off x="5412754" y="2574439"/>
            <a:ext cx="5105400" cy="132812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24"/>
          <p:cNvSpPr txBox="1">
            <a:spLocks noGrp="1"/>
          </p:cNvSpPr>
          <p:nvPr>
            <p:ph type="body" idx="1"/>
          </p:nvPr>
        </p:nvSpPr>
        <p:spPr>
          <a:xfrm rot="5400000">
            <a:off x="1569011" y="230314"/>
            <a:ext cx="5105400" cy="6016373"/>
          </a:xfrm>
          <a:prstGeom prst="rect">
            <a:avLst/>
          </a:prstGeom>
          <a:noFill/>
          <a:ln>
            <a:noFill/>
          </a:ln>
        </p:spPr>
        <p:txBody>
          <a:bodyPr spcFirstLastPara="1" wrap="square" lIns="91425" tIns="45700" rIns="91425" bIns="45700" anchor="t"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141" name="Google Shape;141;p24"/>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4"/>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24"/>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6"/>
        <p:cNvGrpSpPr/>
        <p:nvPr/>
      </p:nvGrpSpPr>
      <p:grpSpPr>
        <a:xfrm>
          <a:off x="0" y="0"/>
          <a:ext cx="0" cy="0"/>
          <a:chOff x="0" y="0"/>
          <a:chExt cx="0" cy="0"/>
        </a:xfrm>
      </p:grpSpPr>
      <p:sp>
        <p:nvSpPr>
          <p:cNvPr id="27" name="Google Shape;27;p9"/>
          <p:cNvSpPr txBox="1">
            <a:spLocks noGrp="1"/>
          </p:cNvSpPr>
          <p:nvPr>
            <p:ph type="title"/>
          </p:nvPr>
        </p:nvSpPr>
        <p:spPr>
          <a:xfrm>
            <a:off x="982133" y="457201"/>
            <a:ext cx="770466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9"/>
          <p:cNvSpPr txBox="1">
            <a:spLocks noGrp="1"/>
          </p:cNvSpPr>
          <p:nvPr>
            <p:ph type="body" idx="1"/>
          </p:nvPr>
        </p:nvSpPr>
        <p:spPr>
          <a:xfrm>
            <a:off x="982133" y="2667000"/>
            <a:ext cx="7704667" cy="3332816"/>
          </a:xfrm>
          <a:prstGeom prst="rect">
            <a:avLst/>
          </a:prstGeom>
          <a:noFill/>
          <a:ln>
            <a:noFill/>
          </a:ln>
        </p:spPr>
        <p:txBody>
          <a:bodyPr spcFirstLastPara="1" wrap="square" lIns="91425" tIns="45700" rIns="91425" bIns="45700" anchor="ctr" anchorCtr="0">
            <a:noAutofit/>
          </a:bodyPr>
          <a:lstStyle>
            <a:lvl1pPr marL="457200" lvl="0" indent="-394335" algn="l">
              <a:spcBef>
                <a:spcPts val="360"/>
              </a:spcBef>
              <a:spcAft>
                <a:spcPts val="0"/>
              </a:spcAft>
              <a:buSzPts val="2610"/>
              <a:buChar char="•"/>
              <a:defRPr/>
            </a:lvl1pPr>
            <a:lvl2pPr marL="914400" lvl="1" indent="-394335" algn="l">
              <a:spcBef>
                <a:spcPts val="600"/>
              </a:spcBef>
              <a:spcAft>
                <a:spcPts val="0"/>
              </a:spcAft>
              <a:buSzPts val="2610"/>
              <a:buChar char="•"/>
              <a:defRPr/>
            </a:lvl2pPr>
            <a:lvl3pPr marL="1371600" lvl="2" indent="-394335" algn="l">
              <a:spcBef>
                <a:spcPts val="600"/>
              </a:spcBef>
              <a:spcAft>
                <a:spcPts val="0"/>
              </a:spcAft>
              <a:buSzPts val="2610"/>
              <a:buChar char="•"/>
              <a:defRPr/>
            </a:lvl3pPr>
            <a:lvl4pPr marL="1828800" lvl="3" indent="-394335" algn="l">
              <a:spcBef>
                <a:spcPts val="600"/>
              </a:spcBef>
              <a:spcAft>
                <a:spcPts val="0"/>
              </a:spcAft>
              <a:buSzPts val="2610"/>
              <a:buChar char="•"/>
              <a:defRPr/>
            </a:lvl4pPr>
            <a:lvl5pPr marL="2286000" lvl="4" indent="-394335" algn="l">
              <a:spcBef>
                <a:spcPts val="600"/>
              </a:spcBef>
              <a:spcAft>
                <a:spcPts val="0"/>
              </a:spcAft>
              <a:buSzPts val="2610"/>
              <a:buChar char="•"/>
              <a:defRPr/>
            </a:lvl5pPr>
            <a:lvl6pPr marL="2743200" lvl="5" indent="-394335" algn="l">
              <a:spcBef>
                <a:spcPts val="600"/>
              </a:spcBef>
              <a:spcAft>
                <a:spcPts val="0"/>
              </a:spcAft>
              <a:buSzPts val="2610"/>
              <a:buChar char="•"/>
              <a:defRPr/>
            </a:lvl6pPr>
            <a:lvl7pPr marL="3200400" lvl="6" indent="-394335" algn="l">
              <a:spcBef>
                <a:spcPts val="600"/>
              </a:spcBef>
              <a:spcAft>
                <a:spcPts val="0"/>
              </a:spcAft>
              <a:buSzPts val="2610"/>
              <a:buChar char="•"/>
              <a:defRPr/>
            </a:lvl7pPr>
            <a:lvl8pPr marL="3657600" lvl="7" indent="-394334" algn="l">
              <a:spcBef>
                <a:spcPts val="600"/>
              </a:spcBef>
              <a:spcAft>
                <a:spcPts val="0"/>
              </a:spcAft>
              <a:buSzPts val="2610"/>
              <a:buChar char="•"/>
              <a:defRPr/>
            </a:lvl8pPr>
            <a:lvl9pPr marL="4114800" lvl="8" indent="-394334" algn="l">
              <a:spcBef>
                <a:spcPts val="600"/>
              </a:spcBef>
              <a:spcAft>
                <a:spcPts val="600"/>
              </a:spcAft>
              <a:buSzPts val="2610"/>
              <a:buChar char="•"/>
              <a:defRPr/>
            </a:lvl9pPr>
          </a:lstStyle>
          <a:p>
            <a:endParaRPr/>
          </a:p>
        </p:txBody>
      </p:sp>
      <p:sp>
        <p:nvSpPr>
          <p:cNvPr id="29" name="Google Shape;29;p9"/>
          <p:cNvSpPr txBox="1">
            <a:spLocks noGrp="1"/>
          </p:cNvSpPr>
          <p:nvPr>
            <p:ph type="dt" idx="10"/>
          </p:nvPr>
        </p:nvSpPr>
        <p:spPr>
          <a:xfrm>
            <a:off x="7343775" y="6108700"/>
            <a:ext cx="8572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9"/>
          <p:cNvSpPr txBox="1">
            <a:spLocks noGrp="1"/>
          </p:cNvSpPr>
          <p:nvPr>
            <p:ph type="ftr" idx="11"/>
          </p:nvPr>
        </p:nvSpPr>
        <p:spPr>
          <a:xfrm>
            <a:off x="1973263" y="6108700"/>
            <a:ext cx="531336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sldNum" idx="12"/>
          </p:nvPr>
        </p:nvSpPr>
        <p:spPr>
          <a:xfrm>
            <a:off x="8258175" y="6108700"/>
            <a:ext cx="428625"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Diapositiva de título" type="title">
  <p:cSld name="TITLE">
    <p:spTree>
      <p:nvGrpSpPr>
        <p:cNvPr id="1" name="Shape 32"/>
        <p:cNvGrpSpPr/>
        <p:nvPr/>
      </p:nvGrpSpPr>
      <p:grpSpPr>
        <a:xfrm>
          <a:off x="0" y="0"/>
          <a:ext cx="0" cy="0"/>
          <a:chOff x="0" y="0"/>
          <a:chExt cx="0" cy="0"/>
        </a:xfrm>
      </p:grpSpPr>
      <p:grpSp>
        <p:nvGrpSpPr>
          <p:cNvPr id="33" name="Google Shape;33;p10"/>
          <p:cNvGrpSpPr/>
          <p:nvPr/>
        </p:nvGrpSpPr>
        <p:grpSpPr>
          <a:xfrm>
            <a:off x="203200" y="0"/>
            <a:ext cx="3778250" cy="6858000"/>
            <a:chOff x="203200" y="0"/>
            <a:chExt cx="3778250" cy="6858001"/>
          </a:xfrm>
        </p:grpSpPr>
        <p:sp>
          <p:nvSpPr>
            <p:cNvPr id="34" name="Google Shape;34;p10"/>
            <p:cNvSpPr/>
            <p:nvPr/>
          </p:nvSpPr>
          <p:spPr>
            <a:xfrm>
              <a:off x="641350" y="0"/>
              <a:ext cx="1365250" cy="3971925"/>
            </a:xfrm>
            <a:custGeom>
              <a:avLst/>
              <a:gdLst/>
              <a:ahLst/>
              <a:cxnLst/>
              <a:rect l="l" t="t" r="r" b="b"/>
              <a:pathLst>
                <a:path w="860" h="2502" extrusionOk="0">
                  <a:moveTo>
                    <a:pt x="0" y="2445"/>
                  </a:moveTo>
                  <a:lnTo>
                    <a:pt x="228" y="2502"/>
                  </a:lnTo>
                  <a:lnTo>
                    <a:pt x="860" y="0"/>
                  </a:lnTo>
                  <a:lnTo>
                    <a:pt x="620" y="0"/>
                  </a:lnTo>
                  <a:lnTo>
                    <a:pt x="0" y="2445"/>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35" name="Google Shape;35;p10"/>
            <p:cNvSpPr/>
            <p:nvPr/>
          </p:nvSpPr>
          <p:spPr>
            <a:xfrm>
              <a:off x="203200" y="0"/>
              <a:ext cx="1336675" cy="3862389"/>
            </a:xfrm>
            <a:custGeom>
              <a:avLst/>
              <a:gdLst/>
              <a:ahLst/>
              <a:cxnLst/>
              <a:rect l="l" t="t" r="r" b="b"/>
              <a:pathLst>
                <a:path w="842" h="2433" extrusionOk="0">
                  <a:moveTo>
                    <a:pt x="842" y="0"/>
                  </a:moveTo>
                  <a:lnTo>
                    <a:pt x="602" y="0"/>
                  </a:lnTo>
                  <a:lnTo>
                    <a:pt x="0" y="2376"/>
                  </a:lnTo>
                  <a:lnTo>
                    <a:pt x="228" y="2433"/>
                  </a:lnTo>
                  <a:lnTo>
                    <a:pt x="842" y="0"/>
                  </a:lnTo>
                  <a:close/>
                </a:path>
              </a:pathLst>
            </a:custGeom>
            <a:solidFill>
              <a:srgbClr val="595959"/>
            </a:solidFill>
            <a:ln>
              <a:noFill/>
            </a:ln>
          </p:spPr>
        </p:sp>
        <p:sp>
          <p:nvSpPr>
            <p:cNvPr id="36" name="Google Shape;36;p10"/>
            <p:cNvSpPr/>
            <p:nvPr/>
          </p:nvSpPr>
          <p:spPr>
            <a:xfrm>
              <a:off x="207963" y="3776664"/>
              <a:ext cx="1936750" cy="3081337"/>
            </a:xfrm>
            <a:custGeom>
              <a:avLst/>
              <a:gdLst/>
              <a:ahLst/>
              <a:cxnLst/>
              <a:rect l="l" t="t" r="r" b="b"/>
              <a:pathLst>
                <a:path w="1220" h="1941" extrusionOk="0">
                  <a:moveTo>
                    <a:pt x="0" y="0"/>
                  </a:moveTo>
                  <a:lnTo>
                    <a:pt x="1166" y="1941"/>
                  </a:lnTo>
                  <a:lnTo>
                    <a:pt x="1220" y="1941"/>
                  </a:lnTo>
                  <a:lnTo>
                    <a:pt x="0" y="0"/>
                  </a:lnTo>
                  <a:close/>
                </a:path>
              </a:pathLst>
            </a:custGeom>
            <a:solidFill>
              <a:srgbClr val="262626"/>
            </a:solidFill>
            <a:ln>
              <a:noFill/>
            </a:ln>
          </p:spPr>
        </p:sp>
        <p:sp>
          <p:nvSpPr>
            <p:cNvPr id="37" name="Google Shape;37;p10"/>
            <p:cNvSpPr/>
            <p:nvPr/>
          </p:nvSpPr>
          <p:spPr>
            <a:xfrm>
              <a:off x="646113" y="3886201"/>
              <a:ext cx="2373312" cy="2971800"/>
            </a:xfrm>
            <a:custGeom>
              <a:avLst/>
              <a:gdLst/>
              <a:ahLst/>
              <a:cxnLst/>
              <a:rect l="l" t="t" r="r" b="b"/>
              <a:pathLst>
                <a:path w="1495" h="1872" extrusionOk="0">
                  <a:moveTo>
                    <a:pt x="1495" y="1872"/>
                  </a:moveTo>
                  <a:lnTo>
                    <a:pt x="0" y="0"/>
                  </a:lnTo>
                  <a:lnTo>
                    <a:pt x="1442" y="1872"/>
                  </a:lnTo>
                  <a:lnTo>
                    <a:pt x="1495" y="1872"/>
                  </a:lnTo>
                  <a:close/>
                </a:path>
              </a:pathLst>
            </a:custGeom>
            <a:solidFill>
              <a:srgbClr val="5E0D0E"/>
            </a:solidFill>
            <a:ln>
              <a:noFill/>
            </a:ln>
          </p:spPr>
        </p:sp>
        <p:sp>
          <p:nvSpPr>
            <p:cNvPr id="38" name="Google Shape;38;p10"/>
            <p:cNvSpPr/>
            <p:nvPr/>
          </p:nvSpPr>
          <p:spPr>
            <a:xfrm>
              <a:off x="641350" y="3881439"/>
              <a:ext cx="3340100" cy="2976562"/>
            </a:xfrm>
            <a:custGeom>
              <a:avLst/>
              <a:gdLst/>
              <a:ahLst/>
              <a:cxnLst/>
              <a:rect l="l" t="t" r="r" b="b"/>
              <a:pathLst>
                <a:path w="2104" h="1875" extrusionOk="0">
                  <a:moveTo>
                    <a:pt x="0" y="0"/>
                  </a:moveTo>
                  <a:lnTo>
                    <a:pt x="3" y="3"/>
                  </a:lnTo>
                  <a:lnTo>
                    <a:pt x="1498" y="1875"/>
                  </a:lnTo>
                  <a:lnTo>
                    <a:pt x="2104" y="1875"/>
                  </a:lnTo>
                  <a:lnTo>
                    <a:pt x="228" y="57"/>
                  </a:lnTo>
                  <a:lnTo>
                    <a:pt x="0" y="0"/>
                  </a:lnTo>
                  <a:close/>
                </a:path>
              </a:pathLst>
            </a:custGeom>
            <a:solidFill>
              <a:srgbClr val="8D1415"/>
            </a:solidFill>
            <a:ln>
              <a:noFill/>
            </a:ln>
          </p:spPr>
        </p:sp>
        <p:sp>
          <p:nvSpPr>
            <p:cNvPr id="39" name="Google Shape;39;p10"/>
            <p:cNvSpPr/>
            <p:nvPr/>
          </p:nvSpPr>
          <p:spPr>
            <a:xfrm>
              <a:off x="203200" y="3771901"/>
              <a:ext cx="2660650" cy="3086100"/>
            </a:xfrm>
            <a:custGeom>
              <a:avLst/>
              <a:gdLst/>
              <a:ahLst/>
              <a:cxnLst/>
              <a:rect l="l" t="t" r="r" b="b"/>
              <a:pathLst>
                <a:path w="1676" h="1944" extrusionOk="0">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3F3F3F"/>
            </a:solidFill>
            <a:ln>
              <a:noFill/>
            </a:ln>
          </p:spPr>
        </p:sp>
      </p:grpSp>
      <p:sp>
        <p:nvSpPr>
          <p:cNvPr id="40" name="Google Shape;40;p10"/>
          <p:cNvSpPr/>
          <p:nvPr/>
        </p:nvSpPr>
        <p:spPr>
          <a:xfrm>
            <a:off x="203200" y="3771900"/>
            <a:ext cx="361950" cy="90488"/>
          </a:xfrm>
          <a:custGeom>
            <a:avLst/>
            <a:gdLst/>
            <a:ahLst/>
            <a:cxnLst/>
            <a:rect l="l" t="t" r="r" b="b"/>
            <a:pathLst>
              <a:path w="228" h="57" extrusionOk="0">
                <a:moveTo>
                  <a:pt x="228" y="57"/>
                </a:moveTo>
                <a:lnTo>
                  <a:pt x="0" y="0"/>
                </a:lnTo>
                <a:lnTo>
                  <a:pt x="222" y="54"/>
                </a:lnTo>
                <a:lnTo>
                  <a:pt x="228" y="57"/>
                </a:lnTo>
                <a:close/>
              </a:path>
            </a:pathLst>
          </a:custGeom>
          <a:solidFill>
            <a:srgbClr val="29ABE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41" name="Google Shape;41;p10"/>
          <p:cNvSpPr/>
          <p:nvPr/>
        </p:nvSpPr>
        <p:spPr>
          <a:xfrm>
            <a:off x="560388" y="3867150"/>
            <a:ext cx="61912" cy="80963"/>
          </a:xfrm>
          <a:custGeom>
            <a:avLst/>
            <a:gdLst/>
            <a:ahLst/>
            <a:cxnLst/>
            <a:rect l="l" t="t" r="r" b="b"/>
            <a:pathLst>
              <a:path w="39" h="51" extrusionOk="0">
                <a:moveTo>
                  <a:pt x="0" y="0"/>
                </a:moveTo>
                <a:lnTo>
                  <a:pt x="39" y="51"/>
                </a:lnTo>
                <a:lnTo>
                  <a:pt x="3" y="0"/>
                </a:lnTo>
                <a:lnTo>
                  <a:pt x="0" y="0"/>
                </a:lnTo>
                <a:close/>
              </a:path>
            </a:pathLst>
          </a:custGeom>
          <a:solidFill>
            <a:srgbClr val="29ABE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42" name="Google Shape;42;p10"/>
          <p:cNvSpPr txBox="1">
            <a:spLocks noGrp="1"/>
          </p:cNvSpPr>
          <p:nvPr>
            <p:ph type="ctrTitle"/>
          </p:nvPr>
        </p:nvSpPr>
        <p:spPr>
          <a:xfrm>
            <a:off x="1739673" y="914401"/>
            <a:ext cx="6947127" cy="3488266"/>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SzPts val="1400"/>
              <a:buNone/>
              <a:defRPr sz="5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0"/>
          <p:cNvSpPr txBox="1">
            <a:spLocks noGrp="1"/>
          </p:cNvSpPr>
          <p:nvPr>
            <p:ph type="subTitle" idx="1"/>
          </p:nvPr>
        </p:nvSpPr>
        <p:spPr>
          <a:xfrm>
            <a:off x="2924238" y="4402666"/>
            <a:ext cx="5762563" cy="1364531"/>
          </a:xfrm>
          <a:prstGeom prst="rect">
            <a:avLst/>
          </a:prstGeom>
          <a:noFill/>
          <a:ln>
            <a:noFill/>
          </a:ln>
        </p:spPr>
        <p:txBody>
          <a:bodyPr spcFirstLastPara="1" wrap="square" lIns="91425" tIns="45700" rIns="91425" bIns="45700" anchor="t" anchorCtr="0">
            <a:normAutofit/>
          </a:bodyPr>
          <a:lstStyle>
            <a:lvl1pPr lvl="0" algn="r">
              <a:spcBef>
                <a:spcPts val="360"/>
              </a:spcBef>
              <a:spcAft>
                <a:spcPts val="0"/>
              </a:spcAft>
              <a:buSzPts val="2610"/>
              <a:buNone/>
              <a:defRPr sz="1800">
                <a:solidFill>
                  <a:schemeClr val="dk1"/>
                </a:solidFill>
              </a:defRPr>
            </a:lvl1pPr>
            <a:lvl2pPr lvl="1" algn="ctr">
              <a:spcBef>
                <a:spcPts val="600"/>
              </a:spcBef>
              <a:spcAft>
                <a:spcPts val="0"/>
              </a:spcAft>
              <a:buSzPts val="2900"/>
              <a:buNone/>
              <a:defRPr>
                <a:solidFill>
                  <a:srgbClr val="888888"/>
                </a:solidFill>
              </a:defRPr>
            </a:lvl2pPr>
            <a:lvl3pPr lvl="2" algn="ctr">
              <a:spcBef>
                <a:spcPts val="600"/>
              </a:spcBef>
              <a:spcAft>
                <a:spcPts val="0"/>
              </a:spcAft>
              <a:buSzPts val="2610"/>
              <a:buNone/>
              <a:defRPr>
                <a:solidFill>
                  <a:srgbClr val="888888"/>
                </a:solidFill>
              </a:defRPr>
            </a:lvl3pPr>
            <a:lvl4pPr lvl="3" algn="ctr">
              <a:spcBef>
                <a:spcPts val="600"/>
              </a:spcBef>
              <a:spcAft>
                <a:spcPts val="0"/>
              </a:spcAft>
              <a:buSzPts val="2320"/>
              <a:buNone/>
              <a:defRPr>
                <a:solidFill>
                  <a:srgbClr val="888888"/>
                </a:solidFill>
              </a:defRPr>
            </a:lvl4pPr>
            <a:lvl5pPr lvl="4" algn="ctr">
              <a:spcBef>
                <a:spcPts val="600"/>
              </a:spcBef>
              <a:spcAft>
                <a:spcPts val="0"/>
              </a:spcAft>
              <a:buSzPts val="2030"/>
              <a:buNone/>
              <a:defRPr>
                <a:solidFill>
                  <a:srgbClr val="888888"/>
                </a:solidFill>
              </a:defRPr>
            </a:lvl5pPr>
            <a:lvl6pPr lvl="5" algn="ctr">
              <a:spcBef>
                <a:spcPts val="600"/>
              </a:spcBef>
              <a:spcAft>
                <a:spcPts val="0"/>
              </a:spcAft>
              <a:buSzPts val="2030"/>
              <a:buNone/>
              <a:defRPr>
                <a:solidFill>
                  <a:srgbClr val="888888"/>
                </a:solidFill>
              </a:defRPr>
            </a:lvl6pPr>
            <a:lvl7pPr lvl="6" algn="ctr">
              <a:spcBef>
                <a:spcPts val="600"/>
              </a:spcBef>
              <a:spcAft>
                <a:spcPts val="0"/>
              </a:spcAft>
              <a:buSzPts val="2030"/>
              <a:buNone/>
              <a:defRPr>
                <a:solidFill>
                  <a:srgbClr val="888888"/>
                </a:solidFill>
              </a:defRPr>
            </a:lvl7pPr>
            <a:lvl8pPr lvl="7" algn="ctr">
              <a:spcBef>
                <a:spcPts val="600"/>
              </a:spcBef>
              <a:spcAft>
                <a:spcPts val="0"/>
              </a:spcAft>
              <a:buSzPts val="2030"/>
              <a:buNone/>
              <a:defRPr>
                <a:solidFill>
                  <a:srgbClr val="888888"/>
                </a:solidFill>
              </a:defRPr>
            </a:lvl8pPr>
            <a:lvl9pPr lvl="8" algn="ctr">
              <a:spcBef>
                <a:spcPts val="600"/>
              </a:spcBef>
              <a:spcAft>
                <a:spcPts val="600"/>
              </a:spcAft>
              <a:buSzPts val="2030"/>
              <a:buNone/>
              <a:defRPr>
                <a:solidFill>
                  <a:srgbClr val="888888"/>
                </a:solidFill>
              </a:defRPr>
            </a:lvl9pPr>
          </a:lstStyle>
          <a:p>
            <a:endParaRPr/>
          </a:p>
        </p:txBody>
      </p:sp>
      <p:sp>
        <p:nvSpPr>
          <p:cNvPr id="44" name="Google Shape;44;p10"/>
          <p:cNvSpPr txBox="1">
            <a:spLocks noGrp="1"/>
          </p:cNvSpPr>
          <p:nvPr>
            <p:ph type="dt" idx="10"/>
          </p:nvPr>
        </p:nvSpPr>
        <p:spPr>
          <a:xfrm>
            <a:off x="7326313" y="6116638"/>
            <a:ext cx="85725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0"/>
          <p:cNvSpPr txBox="1">
            <a:spLocks noGrp="1"/>
          </p:cNvSpPr>
          <p:nvPr>
            <p:ph type="ftr" idx="11"/>
          </p:nvPr>
        </p:nvSpPr>
        <p:spPr>
          <a:xfrm>
            <a:off x="3624263" y="6116638"/>
            <a:ext cx="360838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0"/>
          <p:cNvSpPr txBox="1">
            <a:spLocks noGrp="1"/>
          </p:cNvSpPr>
          <p:nvPr>
            <p:ph type="sldNum" idx="12"/>
          </p:nvPr>
        </p:nvSpPr>
        <p:spPr>
          <a:xfrm>
            <a:off x="8275638" y="6116638"/>
            <a:ext cx="411162"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47"/>
        <p:cNvGrpSpPr/>
        <p:nvPr/>
      </p:nvGrpSpPr>
      <p:grpSpPr>
        <a:xfrm>
          <a:off x="0" y="0"/>
          <a:ext cx="0" cy="0"/>
          <a:chOff x="0" y="0"/>
          <a:chExt cx="0" cy="0"/>
        </a:xfrm>
      </p:grpSpPr>
      <p:sp>
        <p:nvSpPr>
          <p:cNvPr id="48" name="Google Shape;48;p11"/>
          <p:cNvSpPr txBox="1">
            <a:spLocks noGrp="1"/>
          </p:cNvSpPr>
          <p:nvPr>
            <p:ph type="title"/>
          </p:nvPr>
        </p:nvSpPr>
        <p:spPr>
          <a:xfrm>
            <a:off x="1986995" y="2666998"/>
            <a:ext cx="6699805" cy="2360071"/>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sz="4000" b="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1"/>
          <p:cNvSpPr txBox="1">
            <a:spLocks noGrp="1"/>
          </p:cNvSpPr>
          <p:nvPr>
            <p:ph type="body" idx="1"/>
          </p:nvPr>
        </p:nvSpPr>
        <p:spPr>
          <a:xfrm>
            <a:off x="1986998" y="5027070"/>
            <a:ext cx="6699802" cy="860400"/>
          </a:xfrm>
          <a:prstGeom prst="rect">
            <a:avLst/>
          </a:prstGeom>
          <a:noFill/>
          <a:ln>
            <a:noFill/>
          </a:ln>
        </p:spPr>
        <p:txBody>
          <a:bodyPr spcFirstLastPara="1" wrap="square" lIns="91425" tIns="45700" rIns="91425" bIns="45700" anchor="t" anchorCtr="0">
            <a:normAutofit/>
          </a:bodyPr>
          <a:lstStyle>
            <a:lvl1pPr marL="457200" lvl="0" indent="-228600" algn="r">
              <a:spcBef>
                <a:spcPts val="400"/>
              </a:spcBef>
              <a:spcAft>
                <a:spcPts val="0"/>
              </a:spcAft>
              <a:buSzPts val="2900"/>
              <a:buNone/>
              <a:defRPr sz="2000">
                <a:solidFill>
                  <a:schemeClr val="dk1"/>
                </a:solidFill>
              </a:defRPr>
            </a:lvl1pPr>
            <a:lvl2pPr marL="914400" lvl="1" indent="-228600" algn="l">
              <a:spcBef>
                <a:spcPts val="600"/>
              </a:spcBef>
              <a:spcAft>
                <a:spcPts val="0"/>
              </a:spcAft>
              <a:buSzPts val="2610"/>
              <a:buNone/>
              <a:defRPr sz="1800">
                <a:solidFill>
                  <a:srgbClr val="888888"/>
                </a:solidFill>
              </a:defRPr>
            </a:lvl2pPr>
            <a:lvl3pPr marL="1371600" lvl="2" indent="-228600" algn="l">
              <a:spcBef>
                <a:spcPts val="600"/>
              </a:spcBef>
              <a:spcAft>
                <a:spcPts val="0"/>
              </a:spcAft>
              <a:buSzPts val="2320"/>
              <a:buNone/>
              <a:defRPr sz="1600">
                <a:solidFill>
                  <a:srgbClr val="888888"/>
                </a:solidFill>
              </a:defRPr>
            </a:lvl3pPr>
            <a:lvl4pPr marL="1828800" lvl="3" indent="-228600" algn="l">
              <a:spcBef>
                <a:spcPts val="600"/>
              </a:spcBef>
              <a:spcAft>
                <a:spcPts val="0"/>
              </a:spcAft>
              <a:buSzPts val="2030"/>
              <a:buNone/>
              <a:defRPr sz="1400">
                <a:solidFill>
                  <a:srgbClr val="888888"/>
                </a:solidFill>
              </a:defRPr>
            </a:lvl4pPr>
            <a:lvl5pPr marL="2286000" lvl="4" indent="-228600" algn="l">
              <a:spcBef>
                <a:spcPts val="600"/>
              </a:spcBef>
              <a:spcAft>
                <a:spcPts val="0"/>
              </a:spcAft>
              <a:buSzPts val="2030"/>
              <a:buNone/>
              <a:defRPr sz="1400">
                <a:solidFill>
                  <a:srgbClr val="888888"/>
                </a:solidFill>
              </a:defRPr>
            </a:lvl5pPr>
            <a:lvl6pPr marL="2743200" lvl="5" indent="-228600" algn="l">
              <a:spcBef>
                <a:spcPts val="600"/>
              </a:spcBef>
              <a:spcAft>
                <a:spcPts val="0"/>
              </a:spcAft>
              <a:buSzPts val="2030"/>
              <a:buNone/>
              <a:defRPr sz="1400">
                <a:solidFill>
                  <a:srgbClr val="888888"/>
                </a:solidFill>
              </a:defRPr>
            </a:lvl6pPr>
            <a:lvl7pPr marL="3200400" lvl="6" indent="-228600" algn="l">
              <a:spcBef>
                <a:spcPts val="600"/>
              </a:spcBef>
              <a:spcAft>
                <a:spcPts val="0"/>
              </a:spcAft>
              <a:buSzPts val="2030"/>
              <a:buNone/>
              <a:defRPr sz="1400">
                <a:solidFill>
                  <a:srgbClr val="888888"/>
                </a:solidFill>
              </a:defRPr>
            </a:lvl7pPr>
            <a:lvl8pPr marL="3657600" lvl="7" indent="-228600" algn="l">
              <a:spcBef>
                <a:spcPts val="600"/>
              </a:spcBef>
              <a:spcAft>
                <a:spcPts val="0"/>
              </a:spcAft>
              <a:buSzPts val="2030"/>
              <a:buNone/>
              <a:defRPr sz="1400">
                <a:solidFill>
                  <a:srgbClr val="888888"/>
                </a:solidFill>
              </a:defRPr>
            </a:lvl8pPr>
            <a:lvl9pPr marL="4114800" lvl="8" indent="-228600" algn="l">
              <a:spcBef>
                <a:spcPts val="600"/>
              </a:spcBef>
              <a:spcAft>
                <a:spcPts val="600"/>
              </a:spcAft>
              <a:buSzPts val="2030"/>
              <a:buNone/>
              <a:defRPr sz="1400">
                <a:solidFill>
                  <a:srgbClr val="888888"/>
                </a:solidFill>
              </a:defRPr>
            </a:lvl9pPr>
          </a:lstStyle>
          <a:p>
            <a:endParaRPr/>
          </a:p>
        </p:txBody>
      </p:sp>
      <p:sp>
        <p:nvSpPr>
          <p:cNvPr id="50" name="Google Shape;50;p11"/>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982133" y="685801"/>
            <a:ext cx="7704667" cy="175259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2"/>
          <p:cNvSpPr txBox="1">
            <a:spLocks noGrp="1"/>
          </p:cNvSpPr>
          <p:nvPr>
            <p:ph type="body" idx="1"/>
          </p:nvPr>
        </p:nvSpPr>
        <p:spPr>
          <a:xfrm>
            <a:off x="982133" y="2667000"/>
            <a:ext cx="3739896" cy="3368674"/>
          </a:xfrm>
          <a:prstGeom prst="rect">
            <a:avLst/>
          </a:prstGeom>
          <a:noFill/>
          <a:ln>
            <a:noFill/>
          </a:ln>
        </p:spPr>
        <p:txBody>
          <a:bodyPr spcFirstLastPara="1" wrap="square" lIns="91425" tIns="45700" rIns="91425" bIns="45700" anchor="ctr"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56" name="Google Shape;56;p12"/>
          <p:cNvSpPr txBox="1">
            <a:spLocks noGrp="1"/>
          </p:cNvSpPr>
          <p:nvPr>
            <p:ph type="body" idx="2"/>
          </p:nvPr>
        </p:nvSpPr>
        <p:spPr>
          <a:xfrm>
            <a:off x="4946904" y="2667000"/>
            <a:ext cx="3739896" cy="3346824"/>
          </a:xfrm>
          <a:prstGeom prst="rect">
            <a:avLst/>
          </a:prstGeom>
          <a:noFill/>
          <a:ln>
            <a:noFill/>
          </a:ln>
        </p:spPr>
        <p:txBody>
          <a:bodyPr spcFirstLastPara="1" wrap="square" lIns="91425" tIns="45700" rIns="91425" bIns="45700" anchor="ctr"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57" name="Google Shape;57;p12"/>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2"/>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2"/>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3"/>
          <p:cNvSpPr txBox="1">
            <a:spLocks noGrp="1"/>
          </p:cNvSpPr>
          <p:nvPr>
            <p:ph type="body" idx="1"/>
          </p:nvPr>
        </p:nvSpPr>
        <p:spPr>
          <a:xfrm>
            <a:off x="1329481" y="2658533"/>
            <a:ext cx="3456291"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4060"/>
              <a:buNone/>
              <a:defRPr sz="2800" b="0">
                <a:solidFill>
                  <a:srgbClr val="8D1415"/>
                </a:solidFill>
              </a:defRPr>
            </a:lvl1pPr>
            <a:lvl2pPr marL="914400" lvl="1" indent="-228600" algn="l">
              <a:spcBef>
                <a:spcPts val="600"/>
              </a:spcBef>
              <a:spcAft>
                <a:spcPts val="0"/>
              </a:spcAft>
              <a:buSzPts val="2900"/>
              <a:buNone/>
              <a:defRPr sz="2000" b="1"/>
            </a:lvl2pPr>
            <a:lvl3pPr marL="1371600" lvl="2" indent="-228600" algn="l">
              <a:spcBef>
                <a:spcPts val="600"/>
              </a:spcBef>
              <a:spcAft>
                <a:spcPts val="0"/>
              </a:spcAft>
              <a:buSzPts val="2610"/>
              <a:buNone/>
              <a:defRPr sz="1800" b="1"/>
            </a:lvl3pPr>
            <a:lvl4pPr marL="1828800" lvl="3" indent="-228600" algn="l">
              <a:spcBef>
                <a:spcPts val="600"/>
              </a:spcBef>
              <a:spcAft>
                <a:spcPts val="0"/>
              </a:spcAft>
              <a:buSzPts val="2320"/>
              <a:buNone/>
              <a:defRPr sz="1600" b="1"/>
            </a:lvl4pPr>
            <a:lvl5pPr marL="2286000" lvl="4" indent="-228600" algn="l">
              <a:spcBef>
                <a:spcPts val="600"/>
              </a:spcBef>
              <a:spcAft>
                <a:spcPts val="0"/>
              </a:spcAft>
              <a:buSzPts val="2320"/>
              <a:buNone/>
              <a:defRPr sz="1600" b="1"/>
            </a:lvl5pPr>
            <a:lvl6pPr marL="2743200" lvl="5" indent="-228600" algn="l">
              <a:spcBef>
                <a:spcPts val="600"/>
              </a:spcBef>
              <a:spcAft>
                <a:spcPts val="0"/>
              </a:spcAft>
              <a:buSzPts val="2320"/>
              <a:buNone/>
              <a:defRPr sz="1600" b="1"/>
            </a:lvl6pPr>
            <a:lvl7pPr marL="3200400" lvl="6" indent="-228600" algn="l">
              <a:spcBef>
                <a:spcPts val="600"/>
              </a:spcBef>
              <a:spcAft>
                <a:spcPts val="0"/>
              </a:spcAft>
              <a:buSzPts val="2320"/>
              <a:buNone/>
              <a:defRPr sz="1600" b="1"/>
            </a:lvl7pPr>
            <a:lvl8pPr marL="3657600" lvl="7" indent="-228600" algn="l">
              <a:spcBef>
                <a:spcPts val="600"/>
              </a:spcBef>
              <a:spcAft>
                <a:spcPts val="0"/>
              </a:spcAft>
              <a:buSzPts val="2320"/>
              <a:buNone/>
              <a:defRPr sz="1600" b="1"/>
            </a:lvl8pPr>
            <a:lvl9pPr marL="4114800" lvl="8" indent="-228600" algn="l">
              <a:spcBef>
                <a:spcPts val="600"/>
              </a:spcBef>
              <a:spcAft>
                <a:spcPts val="600"/>
              </a:spcAft>
              <a:buSzPts val="2320"/>
              <a:buNone/>
              <a:defRPr sz="1600" b="1"/>
            </a:lvl9pPr>
          </a:lstStyle>
          <a:p>
            <a:endParaRPr/>
          </a:p>
        </p:txBody>
      </p:sp>
      <p:sp>
        <p:nvSpPr>
          <p:cNvPr id="63" name="Google Shape;63;p13"/>
          <p:cNvSpPr txBox="1">
            <a:spLocks noGrp="1"/>
          </p:cNvSpPr>
          <p:nvPr>
            <p:ph type="body" idx="2"/>
          </p:nvPr>
        </p:nvSpPr>
        <p:spPr>
          <a:xfrm>
            <a:off x="1113523" y="3335336"/>
            <a:ext cx="3672248" cy="2665259"/>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64" name="Google Shape;64;p13"/>
          <p:cNvSpPr txBox="1">
            <a:spLocks noGrp="1"/>
          </p:cNvSpPr>
          <p:nvPr>
            <p:ph type="body" idx="3"/>
          </p:nvPr>
        </p:nvSpPr>
        <p:spPr>
          <a:xfrm>
            <a:off x="5161710" y="2667000"/>
            <a:ext cx="3467806"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4060"/>
              <a:buNone/>
              <a:defRPr sz="2800" b="0">
                <a:solidFill>
                  <a:srgbClr val="8D1415"/>
                </a:solidFill>
              </a:defRPr>
            </a:lvl1pPr>
            <a:lvl2pPr marL="914400" lvl="1" indent="-228600" algn="l">
              <a:spcBef>
                <a:spcPts val="600"/>
              </a:spcBef>
              <a:spcAft>
                <a:spcPts val="0"/>
              </a:spcAft>
              <a:buSzPts val="2900"/>
              <a:buNone/>
              <a:defRPr sz="2000" b="1"/>
            </a:lvl2pPr>
            <a:lvl3pPr marL="1371600" lvl="2" indent="-228600" algn="l">
              <a:spcBef>
                <a:spcPts val="600"/>
              </a:spcBef>
              <a:spcAft>
                <a:spcPts val="0"/>
              </a:spcAft>
              <a:buSzPts val="2610"/>
              <a:buNone/>
              <a:defRPr sz="1800" b="1"/>
            </a:lvl3pPr>
            <a:lvl4pPr marL="1828800" lvl="3" indent="-228600" algn="l">
              <a:spcBef>
                <a:spcPts val="600"/>
              </a:spcBef>
              <a:spcAft>
                <a:spcPts val="0"/>
              </a:spcAft>
              <a:buSzPts val="2320"/>
              <a:buNone/>
              <a:defRPr sz="1600" b="1"/>
            </a:lvl4pPr>
            <a:lvl5pPr marL="2286000" lvl="4" indent="-228600" algn="l">
              <a:spcBef>
                <a:spcPts val="600"/>
              </a:spcBef>
              <a:spcAft>
                <a:spcPts val="0"/>
              </a:spcAft>
              <a:buSzPts val="2320"/>
              <a:buNone/>
              <a:defRPr sz="1600" b="1"/>
            </a:lvl5pPr>
            <a:lvl6pPr marL="2743200" lvl="5" indent="-228600" algn="l">
              <a:spcBef>
                <a:spcPts val="600"/>
              </a:spcBef>
              <a:spcAft>
                <a:spcPts val="0"/>
              </a:spcAft>
              <a:buSzPts val="2320"/>
              <a:buNone/>
              <a:defRPr sz="1600" b="1"/>
            </a:lvl6pPr>
            <a:lvl7pPr marL="3200400" lvl="6" indent="-228600" algn="l">
              <a:spcBef>
                <a:spcPts val="600"/>
              </a:spcBef>
              <a:spcAft>
                <a:spcPts val="0"/>
              </a:spcAft>
              <a:buSzPts val="2320"/>
              <a:buNone/>
              <a:defRPr sz="1600" b="1"/>
            </a:lvl7pPr>
            <a:lvl8pPr marL="3657600" lvl="7" indent="-228600" algn="l">
              <a:spcBef>
                <a:spcPts val="600"/>
              </a:spcBef>
              <a:spcAft>
                <a:spcPts val="0"/>
              </a:spcAft>
              <a:buSzPts val="2320"/>
              <a:buNone/>
              <a:defRPr sz="1600" b="1"/>
            </a:lvl8pPr>
            <a:lvl9pPr marL="4114800" lvl="8" indent="-228600" algn="l">
              <a:spcBef>
                <a:spcPts val="600"/>
              </a:spcBef>
              <a:spcAft>
                <a:spcPts val="600"/>
              </a:spcAft>
              <a:buSzPts val="2320"/>
              <a:buNone/>
              <a:defRPr sz="1600" b="1"/>
            </a:lvl9pPr>
          </a:lstStyle>
          <a:p>
            <a:endParaRPr/>
          </a:p>
        </p:txBody>
      </p:sp>
      <p:sp>
        <p:nvSpPr>
          <p:cNvPr id="65" name="Google Shape;65;p13"/>
          <p:cNvSpPr txBox="1">
            <a:spLocks noGrp="1"/>
          </p:cNvSpPr>
          <p:nvPr>
            <p:ph type="body" idx="4"/>
          </p:nvPr>
        </p:nvSpPr>
        <p:spPr>
          <a:xfrm>
            <a:off x="4957266" y="3335336"/>
            <a:ext cx="3672248" cy="2665259"/>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sz="1800"/>
            </a:lvl1pPr>
            <a:lvl2pPr marL="914400" lvl="1" indent="-375919" algn="l">
              <a:spcBef>
                <a:spcPts val="600"/>
              </a:spcBef>
              <a:spcAft>
                <a:spcPts val="0"/>
              </a:spcAft>
              <a:buSzPts val="2320"/>
              <a:buChar char="•"/>
              <a:defRPr sz="1600"/>
            </a:lvl2pPr>
            <a:lvl3pPr marL="1371600" lvl="2" indent="-357505" algn="l">
              <a:spcBef>
                <a:spcPts val="600"/>
              </a:spcBef>
              <a:spcAft>
                <a:spcPts val="0"/>
              </a:spcAft>
              <a:buSzPts val="2030"/>
              <a:buChar char="•"/>
              <a:defRPr sz="1400"/>
            </a:lvl3pPr>
            <a:lvl4pPr marL="1828800" lvl="3" indent="-339089" algn="l">
              <a:spcBef>
                <a:spcPts val="600"/>
              </a:spcBef>
              <a:spcAft>
                <a:spcPts val="0"/>
              </a:spcAft>
              <a:buSzPts val="1740"/>
              <a:buChar char="•"/>
              <a:defRPr sz="1200"/>
            </a:lvl4pPr>
            <a:lvl5pPr marL="2286000" lvl="4" indent="-339089" algn="l">
              <a:spcBef>
                <a:spcPts val="600"/>
              </a:spcBef>
              <a:spcAft>
                <a:spcPts val="0"/>
              </a:spcAft>
              <a:buSzPts val="1740"/>
              <a:buChar char="•"/>
              <a:defRPr sz="1200"/>
            </a:lvl5pPr>
            <a:lvl6pPr marL="2743200" lvl="5" indent="-339089" algn="l">
              <a:spcBef>
                <a:spcPts val="600"/>
              </a:spcBef>
              <a:spcAft>
                <a:spcPts val="0"/>
              </a:spcAft>
              <a:buSzPts val="1740"/>
              <a:buChar char="•"/>
              <a:defRPr sz="1200"/>
            </a:lvl6pPr>
            <a:lvl7pPr marL="3200400" lvl="6" indent="-339089" algn="l">
              <a:spcBef>
                <a:spcPts val="600"/>
              </a:spcBef>
              <a:spcAft>
                <a:spcPts val="0"/>
              </a:spcAft>
              <a:buSzPts val="1740"/>
              <a:buChar char="•"/>
              <a:defRPr sz="1200"/>
            </a:lvl7pPr>
            <a:lvl8pPr marL="3657600" lvl="7" indent="-339090" algn="l">
              <a:spcBef>
                <a:spcPts val="600"/>
              </a:spcBef>
              <a:spcAft>
                <a:spcPts val="0"/>
              </a:spcAft>
              <a:buSzPts val="1740"/>
              <a:buChar char="•"/>
              <a:defRPr sz="1200"/>
            </a:lvl8pPr>
            <a:lvl9pPr marL="4114800" lvl="8" indent="-339090" algn="l">
              <a:spcBef>
                <a:spcPts val="600"/>
              </a:spcBef>
              <a:spcAft>
                <a:spcPts val="600"/>
              </a:spcAft>
              <a:buSzPts val="1740"/>
              <a:buChar char="•"/>
              <a:defRPr sz="1200"/>
            </a:lvl9pPr>
          </a:lstStyle>
          <a:p>
            <a:endParaRPr/>
          </a:p>
        </p:txBody>
      </p:sp>
      <p:sp>
        <p:nvSpPr>
          <p:cNvPr id="66" name="Google Shape;66;p13"/>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3"/>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3"/>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4"/>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1113524" y="1600200"/>
            <a:ext cx="2662534" cy="1371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4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5"/>
          <p:cNvSpPr txBox="1">
            <a:spLocks noGrp="1"/>
          </p:cNvSpPr>
          <p:nvPr>
            <p:ph type="body" idx="1"/>
          </p:nvPr>
        </p:nvSpPr>
        <p:spPr>
          <a:xfrm>
            <a:off x="3947553" y="685800"/>
            <a:ext cx="4681962" cy="5105401"/>
          </a:xfrm>
          <a:prstGeom prst="rect">
            <a:avLst/>
          </a:prstGeom>
          <a:noFill/>
          <a:ln>
            <a:noFill/>
          </a:ln>
        </p:spPr>
        <p:txBody>
          <a:bodyPr spcFirstLastPara="1" wrap="square" lIns="91425" tIns="45700" rIns="91425" bIns="45700" anchor="ctr" anchorCtr="0">
            <a:normAutofit/>
          </a:bodyPr>
          <a:lstStyle>
            <a:lvl1pPr marL="457200" lvl="0" indent="-412750" algn="l">
              <a:spcBef>
                <a:spcPts val="400"/>
              </a:spcBef>
              <a:spcAft>
                <a:spcPts val="0"/>
              </a:spcAft>
              <a:buSzPts val="2900"/>
              <a:buChar char="•"/>
              <a:defRPr sz="2000"/>
            </a:lvl1pPr>
            <a:lvl2pPr marL="914400" lvl="1" indent="-394335" algn="l">
              <a:spcBef>
                <a:spcPts val="600"/>
              </a:spcBef>
              <a:spcAft>
                <a:spcPts val="0"/>
              </a:spcAft>
              <a:buSzPts val="2610"/>
              <a:buChar char="•"/>
              <a:defRPr sz="1800"/>
            </a:lvl2pPr>
            <a:lvl3pPr marL="1371600" lvl="2" indent="-375919" algn="l">
              <a:spcBef>
                <a:spcPts val="600"/>
              </a:spcBef>
              <a:spcAft>
                <a:spcPts val="0"/>
              </a:spcAft>
              <a:buSzPts val="2320"/>
              <a:buChar char="•"/>
              <a:defRPr sz="1600"/>
            </a:lvl3pPr>
            <a:lvl4pPr marL="1828800" lvl="3" indent="-357505" algn="l">
              <a:spcBef>
                <a:spcPts val="600"/>
              </a:spcBef>
              <a:spcAft>
                <a:spcPts val="0"/>
              </a:spcAft>
              <a:buSzPts val="2030"/>
              <a:buChar char="•"/>
              <a:defRPr sz="1400"/>
            </a:lvl4pPr>
            <a:lvl5pPr marL="2286000" lvl="4" indent="-357504" algn="l">
              <a:spcBef>
                <a:spcPts val="600"/>
              </a:spcBef>
              <a:spcAft>
                <a:spcPts val="0"/>
              </a:spcAft>
              <a:buSzPts val="2030"/>
              <a:buChar char="•"/>
              <a:defRPr sz="1400"/>
            </a:lvl5pPr>
            <a:lvl6pPr marL="2743200" lvl="5" indent="-357504" algn="l">
              <a:spcBef>
                <a:spcPts val="600"/>
              </a:spcBef>
              <a:spcAft>
                <a:spcPts val="0"/>
              </a:spcAft>
              <a:buSzPts val="2030"/>
              <a:buChar char="•"/>
              <a:defRPr sz="1400"/>
            </a:lvl6pPr>
            <a:lvl7pPr marL="3200400" lvl="6" indent="-357504" algn="l">
              <a:spcBef>
                <a:spcPts val="600"/>
              </a:spcBef>
              <a:spcAft>
                <a:spcPts val="0"/>
              </a:spcAft>
              <a:buSzPts val="2030"/>
              <a:buChar char="•"/>
              <a:defRPr sz="1400"/>
            </a:lvl7pPr>
            <a:lvl8pPr marL="3657600" lvl="7" indent="-357504" algn="l">
              <a:spcBef>
                <a:spcPts val="600"/>
              </a:spcBef>
              <a:spcAft>
                <a:spcPts val="0"/>
              </a:spcAft>
              <a:buSzPts val="2030"/>
              <a:buChar char="•"/>
              <a:defRPr sz="1400"/>
            </a:lvl8pPr>
            <a:lvl9pPr marL="4114800" lvl="8" indent="-357504" algn="l">
              <a:spcBef>
                <a:spcPts val="600"/>
              </a:spcBef>
              <a:spcAft>
                <a:spcPts val="600"/>
              </a:spcAft>
              <a:buSzPts val="2030"/>
              <a:buChar char="•"/>
              <a:defRPr sz="1400"/>
            </a:lvl9pPr>
          </a:lstStyle>
          <a:p>
            <a:endParaRPr/>
          </a:p>
        </p:txBody>
      </p:sp>
      <p:sp>
        <p:nvSpPr>
          <p:cNvPr id="77" name="Google Shape;77;p15"/>
          <p:cNvSpPr txBox="1">
            <a:spLocks noGrp="1"/>
          </p:cNvSpPr>
          <p:nvPr>
            <p:ph type="body" idx="2"/>
          </p:nvPr>
        </p:nvSpPr>
        <p:spPr>
          <a:xfrm>
            <a:off x="1113524" y="2971800"/>
            <a:ext cx="2662534" cy="1828800"/>
          </a:xfrm>
          <a:prstGeom prst="rect">
            <a:avLst/>
          </a:prstGeom>
          <a:noFill/>
          <a:ln>
            <a:noFill/>
          </a:ln>
        </p:spPr>
        <p:txBody>
          <a:bodyPr spcFirstLastPara="1" wrap="square" lIns="91425" tIns="45700" rIns="91425" bIns="45700" anchor="ctr" anchorCtr="0">
            <a:normAutofit/>
          </a:bodyPr>
          <a:lstStyle>
            <a:lvl1pPr marL="457200" lvl="0" indent="-228600" algn="ctr">
              <a:spcBef>
                <a:spcPts val="320"/>
              </a:spcBef>
              <a:spcAft>
                <a:spcPts val="0"/>
              </a:spcAft>
              <a:buSzPts val="2320"/>
              <a:buNone/>
              <a:defRPr sz="16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78" name="Google Shape;78;p15"/>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5"/>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5"/>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1112332" y="1752599"/>
            <a:ext cx="4070679" cy="1371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SzPts val="1400"/>
              <a:buNone/>
              <a:defRPr sz="2800" b="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
          <p:cNvSpPr>
            <a:spLocks noGrp="1"/>
          </p:cNvSpPr>
          <p:nvPr>
            <p:ph type="pic" idx="2"/>
          </p:nvPr>
        </p:nvSpPr>
        <p:spPr>
          <a:xfrm>
            <a:off x="5697495" y="914400"/>
            <a:ext cx="2461371" cy="4572000"/>
          </a:xfrm>
          <a:prstGeom prst="roundRect">
            <a:avLst>
              <a:gd name="adj" fmla="val 4280"/>
            </a:avLst>
          </a:prstGeom>
          <a:noFill/>
          <a:ln w="38100" cap="flat" cmpd="sng">
            <a:solidFill>
              <a:schemeClr val="lt2"/>
            </a:solidFill>
            <a:prstDash val="solid"/>
            <a:round/>
            <a:headEnd type="none" w="sm" len="sm"/>
            <a:tailEnd type="none" w="sm" len="sm"/>
          </a:ln>
        </p:spPr>
      </p:sp>
      <p:sp>
        <p:nvSpPr>
          <p:cNvPr id="84" name="Google Shape;84;p16"/>
          <p:cNvSpPr txBox="1">
            <a:spLocks noGrp="1"/>
          </p:cNvSpPr>
          <p:nvPr>
            <p:ph type="body" idx="1"/>
          </p:nvPr>
        </p:nvSpPr>
        <p:spPr>
          <a:xfrm>
            <a:off x="1112332" y="3124199"/>
            <a:ext cx="4070679" cy="1828800"/>
          </a:xfrm>
          <a:prstGeom prst="rect">
            <a:avLst/>
          </a:prstGeom>
          <a:noFill/>
          <a:ln>
            <a:noFill/>
          </a:ln>
        </p:spPr>
        <p:txBody>
          <a:bodyPr spcFirstLastPara="1" wrap="square" lIns="91425" tIns="45700" rIns="91425" bIns="45700" anchor="ctr" anchorCtr="0">
            <a:normAutofit/>
          </a:bodyPr>
          <a:lstStyle>
            <a:lvl1pPr marL="457200" lvl="0" indent="-228600" algn="ctr">
              <a:spcBef>
                <a:spcPts val="360"/>
              </a:spcBef>
              <a:spcAft>
                <a:spcPts val="0"/>
              </a:spcAft>
              <a:buSzPts val="2610"/>
              <a:buNone/>
              <a:defRPr sz="1800"/>
            </a:lvl1pPr>
            <a:lvl2pPr marL="914400" lvl="1" indent="-228600" algn="l">
              <a:spcBef>
                <a:spcPts val="600"/>
              </a:spcBef>
              <a:spcAft>
                <a:spcPts val="0"/>
              </a:spcAft>
              <a:buSzPts val="1740"/>
              <a:buNone/>
              <a:defRPr sz="1200"/>
            </a:lvl2pPr>
            <a:lvl3pPr marL="1371600" lvl="2" indent="-228600" algn="l">
              <a:spcBef>
                <a:spcPts val="600"/>
              </a:spcBef>
              <a:spcAft>
                <a:spcPts val="0"/>
              </a:spcAft>
              <a:buSzPts val="1450"/>
              <a:buNone/>
              <a:defRPr sz="1000"/>
            </a:lvl3pPr>
            <a:lvl4pPr marL="1828800" lvl="3" indent="-228600" algn="l">
              <a:spcBef>
                <a:spcPts val="600"/>
              </a:spcBef>
              <a:spcAft>
                <a:spcPts val="0"/>
              </a:spcAft>
              <a:buSzPts val="1305"/>
              <a:buNone/>
              <a:defRPr sz="900"/>
            </a:lvl4pPr>
            <a:lvl5pPr marL="2286000" lvl="4" indent="-228600" algn="l">
              <a:spcBef>
                <a:spcPts val="600"/>
              </a:spcBef>
              <a:spcAft>
                <a:spcPts val="0"/>
              </a:spcAft>
              <a:buSzPts val="1305"/>
              <a:buNone/>
              <a:defRPr sz="900"/>
            </a:lvl5pPr>
            <a:lvl6pPr marL="2743200" lvl="5" indent="-228600" algn="l">
              <a:spcBef>
                <a:spcPts val="600"/>
              </a:spcBef>
              <a:spcAft>
                <a:spcPts val="0"/>
              </a:spcAft>
              <a:buSzPts val="1305"/>
              <a:buNone/>
              <a:defRPr sz="900"/>
            </a:lvl6pPr>
            <a:lvl7pPr marL="3200400" lvl="6" indent="-228600" algn="l">
              <a:spcBef>
                <a:spcPts val="600"/>
              </a:spcBef>
              <a:spcAft>
                <a:spcPts val="0"/>
              </a:spcAft>
              <a:buSzPts val="1305"/>
              <a:buNone/>
              <a:defRPr sz="900"/>
            </a:lvl7pPr>
            <a:lvl8pPr marL="3657600" lvl="7" indent="-228600" algn="l">
              <a:spcBef>
                <a:spcPts val="600"/>
              </a:spcBef>
              <a:spcAft>
                <a:spcPts val="0"/>
              </a:spcAft>
              <a:buSzPts val="1305"/>
              <a:buNone/>
              <a:defRPr sz="900"/>
            </a:lvl8pPr>
            <a:lvl9pPr marL="4114800" lvl="8" indent="-228600" algn="l">
              <a:spcBef>
                <a:spcPts val="600"/>
              </a:spcBef>
              <a:spcAft>
                <a:spcPts val="600"/>
              </a:spcAft>
              <a:buSzPts val="1305"/>
              <a:buNone/>
              <a:defRPr sz="900"/>
            </a:lvl9pPr>
          </a:lstStyle>
          <a:p>
            <a:endParaRPr/>
          </a:p>
        </p:txBody>
      </p:sp>
      <p:sp>
        <p:nvSpPr>
          <p:cNvPr id="85" name="Google Shape;85;p16"/>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6"/>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6"/>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000">
                <a:solidFill>
                  <a:schemeClr val="dk1"/>
                </a:solidFill>
                <a:latin typeface="Corbel"/>
                <a:ea typeface="Corbel"/>
                <a:cs typeface="Corbel"/>
                <a:sym typeface="Corbel"/>
              </a:defRPr>
            </a:lvl1pPr>
            <a:lvl2pPr marL="0" marR="0" lvl="1" indent="0" algn="r">
              <a:spcBef>
                <a:spcPts val="0"/>
              </a:spcBef>
              <a:spcAft>
                <a:spcPts val="0"/>
              </a:spcAft>
              <a:buNone/>
              <a:defRPr sz="1000">
                <a:solidFill>
                  <a:schemeClr val="dk1"/>
                </a:solidFill>
                <a:latin typeface="Corbel"/>
                <a:ea typeface="Corbel"/>
                <a:cs typeface="Corbel"/>
                <a:sym typeface="Corbel"/>
              </a:defRPr>
            </a:lvl2pPr>
            <a:lvl3pPr marL="0" marR="0" lvl="2" indent="0" algn="r">
              <a:spcBef>
                <a:spcPts val="0"/>
              </a:spcBef>
              <a:spcAft>
                <a:spcPts val="0"/>
              </a:spcAft>
              <a:buNone/>
              <a:defRPr sz="1000">
                <a:solidFill>
                  <a:schemeClr val="dk1"/>
                </a:solidFill>
                <a:latin typeface="Corbel"/>
                <a:ea typeface="Corbel"/>
                <a:cs typeface="Corbel"/>
                <a:sym typeface="Corbel"/>
              </a:defRPr>
            </a:lvl3pPr>
            <a:lvl4pPr marL="0" marR="0" lvl="3" indent="0" algn="r">
              <a:spcBef>
                <a:spcPts val="0"/>
              </a:spcBef>
              <a:spcAft>
                <a:spcPts val="0"/>
              </a:spcAft>
              <a:buNone/>
              <a:defRPr sz="1000">
                <a:solidFill>
                  <a:schemeClr val="dk1"/>
                </a:solidFill>
                <a:latin typeface="Corbel"/>
                <a:ea typeface="Corbel"/>
                <a:cs typeface="Corbel"/>
                <a:sym typeface="Corbel"/>
              </a:defRPr>
            </a:lvl4pPr>
            <a:lvl5pPr marL="0" marR="0" lvl="4" indent="0" algn="r">
              <a:spcBef>
                <a:spcPts val="0"/>
              </a:spcBef>
              <a:spcAft>
                <a:spcPts val="0"/>
              </a:spcAft>
              <a:buNone/>
              <a:defRPr sz="1000">
                <a:solidFill>
                  <a:schemeClr val="dk1"/>
                </a:solidFill>
                <a:latin typeface="Corbel"/>
                <a:ea typeface="Corbel"/>
                <a:cs typeface="Corbel"/>
                <a:sym typeface="Corbel"/>
              </a:defRPr>
            </a:lvl5pPr>
            <a:lvl6pPr marL="0" marR="0" lvl="5" indent="0" algn="r">
              <a:spcBef>
                <a:spcPts val="0"/>
              </a:spcBef>
              <a:spcAft>
                <a:spcPts val="0"/>
              </a:spcAft>
              <a:buNone/>
              <a:defRPr sz="1000">
                <a:solidFill>
                  <a:schemeClr val="dk1"/>
                </a:solidFill>
                <a:latin typeface="Corbel"/>
                <a:ea typeface="Corbel"/>
                <a:cs typeface="Corbel"/>
                <a:sym typeface="Corbel"/>
              </a:defRPr>
            </a:lvl6pPr>
            <a:lvl7pPr marL="0" marR="0" lvl="6" indent="0" algn="r">
              <a:spcBef>
                <a:spcPts val="0"/>
              </a:spcBef>
              <a:spcAft>
                <a:spcPts val="0"/>
              </a:spcAft>
              <a:buNone/>
              <a:defRPr sz="1000">
                <a:solidFill>
                  <a:schemeClr val="dk1"/>
                </a:solidFill>
                <a:latin typeface="Corbel"/>
                <a:ea typeface="Corbel"/>
                <a:cs typeface="Corbel"/>
                <a:sym typeface="Corbel"/>
              </a:defRPr>
            </a:lvl7pPr>
            <a:lvl8pPr marL="0" marR="0" lvl="7" indent="0" algn="r">
              <a:spcBef>
                <a:spcPts val="0"/>
              </a:spcBef>
              <a:spcAft>
                <a:spcPts val="0"/>
              </a:spcAft>
              <a:buNone/>
              <a:defRPr sz="1000">
                <a:solidFill>
                  <a:schemeClr val="dk1"/>
                </a:solidFill>
                <a:latin typeface="Corbel"/>
                <a:ea typeface="Corbel"/>
                <a:cs typeface="Corbel"/>
                <a:sym typeface="Corbel"/>
              </a:defRPr>
            </a:lvl8pPr>
            <a:lvl9pPr marL="0" marR="0" lvl="8" indent="0" algn="r">
              <a:spcBef>
                <a:spcPts val="0"/>
              </a:spcBef>
              <a:spcAft>
                <a:spcPts val="0"/>
              </a:spcAft>
              <a:buNone/>
              <a:defRPr sz="1000">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9">
            <a:alphaModFix/>
          </a:blip>
          <a:stretch>
            <a:fillRect/>
          </a:stretch>
        </a:blipFill>
        <a:effectLst/>
      </p:bgPr>
    </p:bg>
    <p:spTree>
      <p:nvGrpSpPr>
        <p:cNvPr id="1" name="Shape 9"/>
        <p:cNvGrpSpPr/>
        <p:nvPr/>
      </p:nvGrpSpPr>
      <p:grpSpPr>
        <a:xfrm>
          <a:off x="0" y="0"/>
          <a:ext cx="0" cy="0"/>
          <a:chOff x="0" y="0"/>
          <a:chExt cx="0" cy="0"/>
        </a:xfrm>
      </p:grpSpPr>
      <p:grpSp>
        <p:nvGrpSpPr>
          <p:cNvPr id="10" name="Google Shape;10;p7"/>
          <p:cNvGrpSpPr/>
          <p:nvPr/>
        </p:nvGrpSpPr>
        <p:grpSpPr>
          <a:xfrm>
            <a:off x="0" y="0"/>
            <a:ext cx="2132013" cy="6858000"/>
            <a:chOff x="0" y="0"/>
            <a:chExt cx="2132013" cy="6858001"/>
          </a:xfrm>
        </p:grpSpPr>
        <p:sp>
          <p:nvSpPr>
            <p:cNvPr id="11" name="Google Shape;11;p7"/>
            <p:cNvSpPr/>
            <p:nvPr/>
          </p:nvSpPr>
          <p:spPr>
            <a:xfrm>
              <a:off x="0" y="0"/>
              <a:ext cx="1073150" cy="5291138"/>
            </a:xfrm>
            <a:custGeom>
              <a:avLst/>
              <a:gdLst/>
              <a:ahLst/>
              <a:cxnLst/>
              <a:rect l="l" t="t" r="r" b="b"/>
              <a:pathLst>
                <a:path w="676" h="3333" extrusionOk="0">
                  <a:moveTo>
                    <a:pt x="0" y="3132"/>
                  </a:moveTo>
                  <a:lnTo>
                    <a:pt x="0" y="3312"/>
                  </a:lnTo>
                  <a:lnTo>
                    <a:pt x="126" y="3333"/>
                  </a:lnTo>
                  <a:lnTo>
                    <a:pt x="676" y="0"/>
                  </a:lnTo>
                  <a:lnTo>
                    <a:pt x="514" y="0"/>
                  </a:lnTo>
                  <a:lnTo>
                    <a:pt x="0" y="3132"/>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2" name="Google Shape;12;p7"/>
            <p:cNvSpPr/>
            <p:nvPr/>
          </p:nvSpPr>
          <p:spPr>
            <a:xfrm>
              <a:off x="0" y="0"/>
              <a:ext cx="758825" cy="4624389"/>
            </a:xfrm>
            <a:custGeom>
              <a:avLst/>
              <a:gdLst/>
              <a:ahLst/>
              <a:cxnLst/>
              <a:rect l="l" t="t" r="r" b="b"/>
              <a:pathLst>
                <a:path w="478" h="2913" extrusionOk="0">
                  <a:moveTo>
                    <a:pt x="478" y="0"/>
                  </a:moveTo>
                  <a:lnTo>
                    <a:pt x="318" y="0"/>
                  </a:lnTo>
                  <a:lnTo>
                    <a:pt x="0" y="1938"/>
                  </a:lnTo>
                  <a:lnTo>
                    <a:pt x="0" y="2913"/>
                  </a:lnTo>
                  <a:lnTo>
                    <a:pt x="478" y="0"/>
                  </a:lnTo>
                  <a:close/>
                </a:path>
              </a:pathLst>
            </a:custGeom>
            <a:solidFill>
              <a:srgbClr val="595959"/>
            </a:solidFill>
            <a:ln>
              <a:noFill/>
            </a:ln>
          </p:spPr>
        </p:sp>
        <p:sp>
          <p:nvSpPr>
            <p:cNvPr id="13" name="Google Shape;13;p7"/>
            <p:cNvSpPr/>
            <p:nvPr/>
          </p:nvSpPr>
          <p:spPr>
            <a:xfrm>
              <a:off x="0" y="5662614"/>
              <a:ext cx="906463" cy="1195387"/>
            </a:xfrm>
            <a:custGeom>
              <a:avLst/>
              <a:gdLst/>
              <a:ahLst/>
              <a:cxnLst/>
              <a:rect l="l" t="t" r="r" b="b"/>
              <a:pathLst>
                <a:path w="571" h="753" extrusionOk="0">
                  <a:moveTo>
                    <a:pt x="0" y="0"/>
                  </a:moveTo>
                  <a:lnTo>
                    <a:pt x="0" y="12"/>
                  </a:lnTo>
                  <a:lnTo>
                    <a:pt x="538" y="753"/>
                  </a:lnTo>
                  <a:lnTo>
                    <a:pt x="571" y="753"/>
                  </a:lnTo>
                  <a:lnTo>
                    <a:pt x="0" y="0"/>
                  </a:lnTo>
                  <a:close/>
                </a:path>
              </a:pathLst>
            </a:custGeom>
            <a:solidFill>
              <a:srgbClr val="262626"/>
            </a:solidFill>
            <a:ln>
              <a:noFill/>
            </a:ln>
          </p:spPr>
        </p:sp>
        <p:sp>
          <p:nvSpPr>
            <p:cNvPr id="14" name="Google Shape;14;p7"/>
            <p:cNvSpPr/>
            <p:nvPr/>
          </p:nvSpPr>
          <p:spPr>
            <a:xfrm>
              <a:off x="0" y="5295901"/>
              <a:ext cx="1487488" cy="1562100"/>
            </a:xfrm>
            <a:custGeom>
              <a:avLst/>
              <a:gdLst/>
              <a:ahLst/>
              <a:cxnLst/>
              <a:rect l="l" t="t" r="r" b="b"/>
              <a:pathLst>
                <a:path w="937" h="984" extrusionOk="0">
                  <a:moveTo>
                    <a:pt x="0" y="0"/>
                  </a:moveTo>
                  <a:lnTo>
                    <a:pt x="0" y="3"/>
                  </a:lnTo>
                  <a:lnTo>
                    <a:pt x="901" y="984"/>
                  </a:lnTo>
                  <a:lnTo>
                    <a:pt x="937" y="984"/>
                  </a:lnTo>
                  <a:lnTo>
                    <a:pt x="0" y="0"/>
                  </a:lnTo>
                  <a:close/>
                </a:path>
              </a:pathLst>
            </a:custGeom>
            <a:solidFill>
              <a:srgbClr val="5E0D0E"/>
            </a:solidFill>
            <a:ln>
              <a:noFill/>
            </a:ln>
          </p:spPr>
        </p:sp>
        <p:sp>
          <p:nvSpPr>
            <p:cNvPr id="15" name="Google Shape;15;p7"/>
            <p:cNvSpPr/>
            <p:nvPr/>
          </p:nvSpPr>
          <p:spPr>
            <a:xfrm>
              <a:off x="0" y="5257801"/>
              <a:ext cx="2132013" cy="1600200"/>
            </a:xfrm>
            <a:custGeom>
              <a:avLst/>
              <a:gdLst/>
              <a:ahLst/>
              <a:cxnLst/>
              <a:rect l="l" t="t" r="r" b="b"/>
              <a:pathLst>
                <a:path w="1343" h="1008" extrusionOk="0">
                  <a:moveTo>
                    <a:pt x="0" y="24"/>
                  </a:moveTo>
                  <a:lnTo>
                    <a:pt x="937" y="1008"/>
                  </a:lnTo>
                  <a:lnTo>
                    <a:pt x="1343" y="1008"/>
                  </a:lnTo>
                  <a:lnTo>
                    <a:pt x="126" y="21"/>
                  </a:lnTo>
                  <a:lnTo>
                    <a:pt x="0" y="0"/>
                  </a:lnTo>
                  <a:lnTo>
                    <a:pt x="0" y="24"/>
                  </a:lnTo>
                  <a:close/>
                </a:path>
              </a:pathLst>
            </a:custGeom>
            <a:solidFill>
              <a:srgbClr val="8D1415"/>
            </a:solidFill>
            <a:ln>
              <a:noFill/>
            </a:ln>
          </p:spPr>
        </p:sp>
        <p:sp>
          <p:nvSpPr>
            <p:cNvPr id="16" name="Google Shape;16;p7"/>
            <p:cNvSpPr/>
            <p:nvPr/>
          </p:nvSpPr>
          <p:spPr>
            <a:xfrm>
              <a:off x="0" y="5357814"/>
              <a:ext cx="1377950" cy="1500187"/>
            </a:xfrm>
            <a:custGeom>
              <a:avLst/>
              <a:gdLst/>
              <a:ahLst/>
              <a:cxnLst/>
              <a:rect l="l" t="t" r="r" b="b"/>
              <a:pathLst>
                <a:path w="868" h="945" extrusionOk="0">
                  <a:moveTo>
                    <a:pt x="0" y="192"/>
                  </a:moveTo>
                  <a:lnTo>
                    <a:pt x="571" y="945"/>
                  </a:lnTo>
                  <a:lnTo>
                    <a:pt x="868" y="945"/>
                  </a:lnTo>
                  <a:lnTo>
                    <a:pt x="0" y="0"/>
                  </a:lnTo>
                  <a:lnTo>
                    <a:pt x="0" y="192"/>
                  </a:lnTo>
                  <a:close/>
                </a:path>
              </a:pathLst>
            </a:custGeom>
            <a:solidFill>
              <a:srgbClr val="3F3F3F"/>
            </a:solidFill>
            <a:ln>
              <a:noFill/>
            </a:ln>
          </p:spPr>
        </p:sp>
      </p:grpSp>
      <p:sp>
        <p:nvSpPr>
          <p:cNvPr id="17" name="Google Shape;17;p7"/>
          <p:cNvSpPr txBox="1">
            <a:spLocks noGrp="1"/>
          </p:cNvSpPr>
          <p:nvPr>
            <p:ph type="title"/>
          </p:nvPr>
        </p:nvSpPr>
        <p:spPr>
          <a:xfrm>
            <a:off x="982663" y="457200"/>
            <a:ext cx="7704137" cy="19812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000" b="0" i="0" u="none" strike="noStrike" cap="none">
                <a:solidFill>
                  <a:schemeClr val="dk1"/>
                </a:solidFill>
                <a:latin typeface="Corbel"/>
                <a:ea typeface="Corbel"/>
                <a:cs typeface="Corbel"/>
                <a:sym typeface="Corbel"/>
              </a:defRPr>
            </a:lvl1pPr>
            <a:lvl2pPr marR="0" lvl="1" algn="ctr" rtl="0">
              <a:spcBef>
                <a:spcPts val="0"/>
              </a:spcBef>
              <a:spcAft>
                <a:spcPts val="0"/>
              </a:spcAft>
              <a:buSzPts val="1400"/>
              <a:buNone/>
              <a:defRPr sz="4000" b="0" i="0" u="none" strike="noStrike" cap="none">
                <a:solidFill>
                  <a:schemeClr val="dk1"/>
                </a:solidFill>
                <a:latin typeface="Corbel"/>
                <a:ea typeface="Corbel"/>
                <a:cs typeface="Corbel"/>
                <a:sym typeface="Corbel"/>
              </a:defRPr>
            </a:lvl2pPr>
            <a:lvl3pPr marR="0" lvl="2" algn="ctr" rtl="0">
              <a:spcBef>
                <a:spcPts val="0"/>
              </a:spcBef>
              <a:spcAft>
                <a:spcPts val="0"/>
              </a:spcAft>
              <a:buSzPts val="1400"/>
              <a:buNone/>
              <a:defRPr sz="4000" b="0" i="0" u="none" strike="noStrike" cap="none">
                <a:solidFill>
                  <a:schemeClr val="dk1"/>
                </a:solidFill>
                <a:latin typeface="Corbel"/>
                <a:ea typeface="Corbel"/>
                <a:cs typeface="Corbel"/>
                <a:sym typeface="Corbel"/>
              </a:defRPr>
            </a:lvl3pPr>
            <a:lvl4pPr marR="0" lvl="3" algn="ctr" rtl="0">
              <a:spcBef>
                <a:spcPts val="0"/>
              </a:spcBef>
              <a:spcAft>
                <a:spcPts val="0"/>
              </a:spcAft>
              <a:buSzPts val="1400"/>
              <a:buNone/>
              <a:defRPr sz="4000" b="0" i="0" u="none" strike="noStrike" cap="none">
                <a:solidFill>
                  <a:schemeClr val="dk1"/>
                </a:solidFill>
                <a:latin typeface="Corbel"/>
                <a:ea typeface="Corbel"/>
                <a:cs typeface="Corbel"/>
                <a:sym typeface="Corbel"/>
              </a:defRPr>
            </a:lvl4pPr>
            <a:lvl5pPr marR="0" lvl="4" algn="ctr" rtl="0">
              <a:spcBef>
                <a:spcPts val="0"/>
              </a:spcBef>
              <a:spcAft>
                <a:spcPts val="0"/>
              </a:spcAft>
              <a:buSzPts val="1400"/>
              <a:buNone/>
              <a:defRPr sz="40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7"/>
          <p:cNvSpPr txBox="1">
            <a:spLocks noGrp="1"/>
          </p:cNvSpPr>
          <p:nvPr>
            <p:ph type="body" idx="1"/>
          </p:nvPr>
        </p:nvSpPr>
        <p:spPr>
          <a:xfrm>
            <a:off x="982663" y="2667000"/>
            <a:ext cx="7704137" cy="3357563"/>
          </a:xfrm>
          <a:prstGeom prst="rect">
            <a:avLst/>
          </a:prstGeom>
          <a:noFill/>
          <a:ln>
            <a:noFill/>
          </a:ln>
        </p:spPr>
        <p:txBody>
          <a:bodyPr spcFirstLastPara="1" wrap="square" lIns="91425" tIns="45700" rIns="91425" bIns="45700" anchor="ctr" anchorCtr="0">
            <a:noAutofit/>
          </a:bodyPr>
          <a:lstStyle>
            <a:lvl1pPr marL="457200" marR="0" lvl="0" indent="-449580" algn="l" rtl="0">
              <a:spcBef>
                <a:spcPts val="480"/>
              </a:spcBef>
              <a:spcAft>
                <a:spcPts val="0"/>
              </a:spcAft>
              <a:buClr>
                <a:srgbClr val="8D1515"/>
              </a:buClr>
              <a:buSzPts val="3480"/>
              <a:buFont typeface="Arial"/>
              <a:buChar char="•"/>
              <a:defRPr sz="2400" b="0" i="0" u="none" strike="noStrike" cap="none">
                <a:solidFill>
                  <a:schemeClr val="dk1"/>
                </a:solidFill>
                <a:latin typeface="Corbel"/>
                <a:ea typeface="Corbel"/>
                <a:cs typeface="Corbel"/>
                <a:sym typeface="Corbel"/>
              </a:defRPr>
            </a:lvl1pPr>
            <a:lvl2pPr marL="914400" marR="0" lvl="1" indent="-412750" algn="l" rtl="0">
              <a:spcBef>
                <a:spcPts val="600"/>
              </a:spcBef>
              <a:spcAft>
                <a:spcPts val="0"/>
              </a:spcAft>
              <a:buClr>
                <a:srgbClr val="8D1515"/>
              </a:buClr>
              <a:buSzPts val="2900"/>
              <a:buFont typeface="Arial"/>
              <a:buChar char="•"/>
              <a:defRPr sz="2000" b="0" i="0" u="none" strike="noStrike" cap="none">
                <a:solidFill>
                  <a:schemeClr val="dk1"/>
                </a:solidFill>
                <a:latin typeface="Corbel"/>
                <a:ea typeface="Corbel"/>
                <a:cs typeface="Corbel"/>
                <a:sym typeface="Corbel"/>
              </a:defRPr>
            </a:lvl2pPr>
            <a:lvl3pPr marL="1371600" marR="0" lvl="2" indent="-394335" algn="l" rtl="0">
              <a:spcBef>
                <a:spcPts val="600"/>
              </a:spcBef>
              <a:spcAft>
                <a:spcPts val="0"/>
              </a:spcAft>
              <a:buClr>
                <a:srgbClr val="8D1515"/>
              </a:buClr>
              <a:buSzPts val="2610"/>
              <a:buFont typeface="Arial"/>
              <a:buChar char="•"/>
              <a:defRPr sz="1800" b="0" i="0" u="none" strike="noStrike" cap="none">
                <a:solidFill>
                  <a:schemeClr val="dk1"/>
                </a:solidFill>
                <a:latin typeface="Corbel"/>
                <a:ea typeface="Corbel"/>
                <a:cs typeface="Corbel"/>
                <a:sym typeface="Corbel"/>
              </a:defRPr>
            </a:lvl3pPr>
            <a:lvl4pPr marL="1828800" marR="0" lvl="3" indent="-375919" algn="l" rtl="0">
              <a:spcBef>
                <a:spcPts val="600"/>
              </a:spcBef>
              <a:spcAft>
                <a:spcPts val="0"/>
              </a:spcAft>
              <a:buClr>
                <a:srgbClr val="8D1515"/>
              </a:buClr>
              <a:buSzPts val="2320"/>
              <a:buFont typeface="Arial"/>
              <a:buChar char="•"/>
              <a:defRPr sz="1600" b="0" i="0" u="none" strike="noStrike" cap="none">
                <a:solidFill>
                  <a:schemeClr val="dk1"/>
                </a:solidFill>
                <a:latin typeface="Corbel"/>
                <a:ea typeface="Corbel"/>
                <a:cs typeface="Corbel"/>
                <a:sym typeface="Corbel"/>
              </a:defRPr>
            </a:lvl4pPr>
            <a:lvl5pPr marL="2286000" marR="0" lvl="4" indent="-357504" algn="l" rtl="0">
              <a:spcBef>
                <a:spcPts val="600"/>
              </a:spcBef>
              <a:spcAft>
                <a:spcPts val="0"/>
              </a:spcAft>
              <a:buClr>
                <a:srgbClr val="8D1515"/>
              </a:buClr>
              <a:buSzPts val="2030"/>
              <a:buFont typeface="Arial"/>
              <a:buChar char="•"/>
              <a:defRPr sz="1400" b="0" i="0" u="none" strike="noStrike" cap="none">
                <a:solidFill>
                  <a:schemeClr val="dk1"/>
                </a:solidFill>
                <a:latin typeface="Corbel"/>
                <a:ea typeface="Corbel"/>
                <a:cs typeface="Corbel"/>
                <a:sym typeface="Corbel"/>
              </a:defRPr>
            </a:lvl5pPr>
            <a:lvl6pPr marL="2743200" marR="0" lvl="5" indent="-357504" algn="l" rtl="0">
              <a:spcBef>
                <a:spcPts val="600"/>
              </a:spcBef>
              <a:spcAft>
                <a:spcPts val="0"/>
              </a:spcAft>
              <a:buClr>
                <a:srgbClr val="8D1415"/>
              </a:buClr>
              <a:buSzPts val="2030"/>
              <a:buFont typeface="Arial"/>
              <a:buChar char="•"/>
              <a:defRPr sz="1400" b="0" i="0" u="none" strike="noStrike" cap="none">
                <a:solidFill>
                  <a:schemeClr val="dk1"/>
                </a:solidFill>
                <a:latin typeface="Corbel"/>
                <a:ea typeface="Corbel"/>
                <a:cs typeface="Corbel"/>
                <a:sym typeface="Corbel"/>
              </a:defRPr>
            </a:lvl6pPr>
            <a:lvl7pPr marL="3200400" marR="0" lvl="6" indent="-357504" algn="l" rtl="0">
              <a:spcBef>
                <a:spcPts val="600"/>
              </a:spcBef>
              <a:spcAft>
                <a:spcPts val="0"/>
              </a:spcAft>
              <a:buClr>
                <a:srgbClr val="8D1415"/>
              </a:buClr>
              <a:buSzPts val="2030"/>
              <a:buFont typeface="Arial"/>
              <a:buChar char="•"/>
              <a:defRPr sz="1400" b="0" i="0" u="none" strike="noStrike" cap="none">
                <a:solidFill>
                  <a:schemeClr val="dk1"/>
                </a:solidFill>
                <a:latin typeface="Corbel"/>
                <a:ea typeface="Corbel"/>
                <a:cs typeface="Corbel"/>
                <a:sym typeface="Corbel"/>
              </a:defRPr>
            </a:lvl7pPr>
            <a:lvl8pPr marL="3657600" marR="0" lvl="7" indent="-357504" algn="l" rtl="0">
              <a:spcBef>
                <a:spcPts val="600"/>
              </a:spcBef>
              <a:spcAft>
                <a:spcPts val="0"/>
              </a:spcAft>
              <a:buClr>
                <a:srgbClr val="8D1415"/>
              </a:buClr>
              <a:buSzPts val="2030"/>
              <a:buFont typeface="Arial"/>
              <a:buChar char="•"/>
              <a:defRPr sz="1400" b="0" i="0" u="none" strike="noStrike" cap="none">
                <a:solidFill>
                  <a:schemeClr val="dk1"/>
                </a:solidFill>
                <a:latin typeface="Corbel"/>
                <a:ea typeface="Corbel"/>
                <a:cs typeface="Corbel"/>
                <a:sym typeface="Corbel"/>
              </a:defRPr>
            </a:lvl8pPr>
            <a:lvl9pPr marL="4114800" marR="0" lvl="8" indent="-357504" algn="l" rtl="0">
              <a:spcBef>
                <a:spcPts val="600"/>
              </a:spcBef>
              <a:spcAft>
                <a:spcPts val="600"/>
              </a:spcAft>
              <a:buClr>
                <a:srgbClr val="8D1415"/>
              </a:buClr>
              <a:buSzPts val="2030"/>
              <a:buFont typeface="Arial"/>
              <a:buChar char="•"/>
              <a:defRPr sz="1400" b="0" i="0" u="none" strike="noStrike" cap="none">
                <a:solidFill>
                  <a:schemeClr val="dk1"/>
                </a:solidFill>
                <a:latin typeface="Corbel"/>
                <a:ea typeface="Corbel"/>
                <a:cs typeface="Corbel"/>
                <a:sym typeface="Corbel"/>
              </a:defRPr>
            </a:lvl9pPr>
          </a:lstStyle>
          <a:p>
            <a:endParaRPr/>
          </a:p>
        </p:txBody>
      </p:sp>
      <p:sp>
        <p:nvSpPr>
          <p:cNvPr id="19" name="Google Shape;19;p7"/>
          <p:cNvSpPr txBox="1">
            <a:spLocks noGrp="1"/>
          </p:cNvSpPr>
          <p:nvPr>
            <p:ph type="dt" idx="10"/>
          </p:nvPr>
        </p:nvSpPr>
        <p:spPr>
          <a:xfrm>
            <a:off x="7358063" y="6116638"/>
            <a:ext cx="858837"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0" name="Google Shape;20;p7"/>
          <p:cNvSpPr txBox="1">
            <a:spLocks noGrp="1"/>
          </p:cNvSpPr>
          <p:nvPr>
            <p:ph type="ftr" idx="11"/>
          </p:nvPr>
        </p:nvSpPr>
        <p:spPr>
          <a:xfrm>
            <a:off x="1987550" y="6116638"/>
            <a:ext cx="5313363"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1" name="Google Shape;21;p7"/>
          <p:cNvSpPr txBox="1">
            <a:spLocks noGrp="1"/>
          </p:cNvSpPr>
          <p:nvPr>
            <p:ph type="sldNum" idx="12"/>
          </p:nvPr>
        </p:nvSpPr>
        <p:spPr>
          <a:xfrm>
            <a:off x="8274050" y="6116638"/>
            <a:ext cx="4127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000" b="0" u="none">
                <a:solidFill>
                  <a:schemeClr val="dk1"/>
                </a:solidFill>
                <a:latin typeface="Corbel"/>
                <a:ea typeface="Corbel"/>
                <a:cs typeface="Corbel"/>
                <a:sym typeface="Corbel"/>
              </a:defRPr>
            </a:lvl1pPr>
            <a:lvl2pPr marL="0" marR="0" lvl="1" indent="0" algn="r" rtl="0">
              <a:spcBef>
                <a:spcPts val="0"/>
              </a:spcBef>
              <a:spcAft>
                <a:spcPts val="0"/>
              </a:spcAft>
              <a:buNone/>
              <a:defRPr sz="1000" b="0" u="none">
                <a:solidFill>
                  <a:schemeClr val="dk1"/>
                </a:solidFill>
                <a:latin typeface="Corbel"/>
                <a:ea typeface="Corbel"/>
                <a:cs typeface="Corbel"/>
                <a:sym typeface="Corbel"/>
              </a:defRPr>
            </a:lvl2pPr>
            <a:lvl3pPr marL="0" marR="0" lvl="2" indent="0" algn="r" rtl="0">
              <a:spcBef>
                <a:spcPts val="0"/>
              </a:spcBef>
              <a:spcAft>
                <a:spcPts val="0"/>
              </a:spcAft>
              <a:buNone/>
              <a:defRPr sz="1000" b="0" u="none">
                <a:solidFill>
                  <a:schemeClr val="dk1"/>
                </a:solidFill>
                <a:latin typeface="Corbel"/>
                <a:ea typeface="Corbel"/>
                <a:cs typeface="Corbel"/>
                <a:sym typeface="Corbel"/>
              </a:defRPr>
            </a:lvl3pPr>
            <a:lvl4pPr marL="0" marR="0" lvl="3" indent="0" algn="r" rtl="0">
              <a:spcBef>
                <a:spcPts val="0"/>
              </a:spcBef>
              <a:spcAft>
                <a:spcPts val="0"/>
              </a:spcAft>
              <a:buNone/>
              <a:defRPr sz="1000" b="0" u="none">
                <a:solidFill>
                  <a:schemeClr val="dk1"/>
                </a:solidFill>
                <a:latin typeface="Corbel"/>
                <a:ea typeface="Corbel"/>
                <a:cs typeface="Corbel"/>
                <a:sym typeface="Corbel"/>
              </a:defRPr>
            </a:lvl4pPr>
            <a:lvl5pPr marL="0" marR="0" lvl="4" indent="0" algn="r" rtl="0">
              <a:spcBef>
                <a:spcPts val="0"/>
              </a:spcBef>
              <a:spcAft>
                <a:spcPts val="0"/>
              </a:spcAft>
              <a:buNone/>
              <a:defRPr sz="1000" b="0" u="none">
                <a:solidFill>
                  <a:schemeClr val="dk1"/>
                </a:solidFill>
                <a:latin typeface="Corbel"/>
                <a:ea typeface="Corbel"/>
                <a:cs typeface="Corbel"/>
                <a:sym typeface="Corbel"/>
              </a:defRPr>
            </a:lvl5pPr>
            <a:lvl6pPr marL="0" marR="0" lvl="5" indent="0" algn="r" rtl="0">
              <a:spcBef>
                <a:spcPts val="0"/>
              </a:spcBef>
              <a:spcAft>
                <a:spcPts val="0"/>
              </a:spcAft>
              <a:buNone/>
              <a:defRPr sz="1000" b="0" u="none">
                <a:solidFill>
                  <a:schemeClr val="dk1"/>
                </a:solidFill>
                <a:latin typeface="Corbel"/>
                <a:ea typeface="Corbel"/>
                <a:cs typeface="Corbel"/>
                <a:sym typeface="Corbel"/>
              </a:defRPr>
            </a:lvl6pPr>
            <a:lvl7pPr marL="0" marR="0" lvl="6" indent="0" algn="r" rtl="0">
              <a:spcBef>
                <a:spcPts val="0"/>
              </a:spcBef>
              <a:spcAft>
                <a:spcPts val="0"/>
              </a:spcAft>
              <a:buNone/>
              <a:defRPr sz="1000" b="0" u="none">
                <a:solidFill>
                  <a:schemeClr val="dk1"/>
                </a:solidFill>
                <a:latin typeface="Corbel"/>
                <a:ea typeface="Corbel"/>
                <a:cs typeface="Corbel"/>
                <a:sym typeface="Corbel"/>
              </a:defRPr>
            </a:lvl7pPr>
            <a:lvl8pPr marL="0" marR="0" lvl="7" indent="0" algn="r" rtl="0">
              <a:spcBef>
                <a:spcPts val="0"/>
              </a:spcBef>
              <a:spcAft>
                <a:spcPts val="0"/>
              </a:spcAft>
              <a:buNone/>
              <a:defRPr sz="1000" b="0" u="none">
                <a:solidFill>
                  <a:schemeClr val="dk1"/>
                </a:solidFill>
                <a:latin typeface="Corbel"/>
                <a:ea typeface="Corbel"/>
                <a:cs typeface="Corbel"/>
                <a:sym typeface="Corbel"/>
              </a:defRPr>
            </a:lvl8pPr>
            <a:lvl9pPr marL="0" marR="0" lvl="8" indent="0" algn="r" rtl="0">
              <a:spcBef>
                <a:spcPts val="0"/>
              </a:spcBef>
              <a:spcAft>
                <a:spcPts val="0"/>
              </a:spcAft>
              <a:buNone/>
              <a:defRPr sz="1000" b="0" u="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facebook.com/CoordGaranteSNT?__cft__%5b0%5d=AZVcm1OFiDs5Arq5tf6Mzf6oK55B2bPwGKfEDZshv27ILHB36Ejvj0HIFVu1gIoHuVcoxhPhQ9aclSJbnxmy0xchAL-sNLeqifXLOT0uAoxYwMj8QsrLGuWfoebGdGSHmZb1e3wn0owWHelUUzp_25X_vD2aheUx1CwxPOdxH7qHR_OiFtnXdXSHdfh6onU_X1Y&amp;__tn__=-%5dK-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
          <p:cNvSpPr/>
          <p:nvPr/>
        </p:nvSpPr>
        <p:spPr>
          <a:xfrm>
            <a:off x="865461" y="5460016"/>
            <a:ext cx="1446475" cy="13392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 descr="https://scontent-dfw1-1.xx.fbcdn.net/hphotos-xfp1/v/t1.0-9/p180x540/10984605_10153264678219570_1307738791735439166_n.jpg?oh=9f2d0ca2bc36746470fd49be66c14c6f&amp;oe=55F890B3"/>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2" name="Google Shape;149;p1">
            <a:extLst>
              <a:ext uri="{FF2B5EF4-FFF2-40B4-BE49-F238E27FC236}">
                <a16:creationId xmlns:a16="http://schemas.microsoft.com/office/drawing/2014/main" id="{4EC8F48C-6114-5611-EE2D-94791CC39861}"/>
              </a:ext>
            </a:extLst>
          </p:cNvPr>
          <p:cNvSpPr/>
          <p:nvPr/>
        </p:nvSpPr>
        <p:spPr>
          <a:xfrm>
            <a:off x="2418215" y="5892860"/>
            <a:ext cx="6722965" cy="663466"/>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p>
        </p:txBody>
      </p:sp>
      <p:sp>
        <p:nvSpPr>
          <p:cNvPr id="150" name="Google Shape;150;p1"/>
          <p:cNvSpPr txBox="1"/>
          <p:nvPr/>
        </p:nvSpPr>
        <p:spPr>
          <a:xfrm>
            <a:off x="3067326" y="5992081"/>
            <a:ext cx="5838010" cy="492402"/>
          </a:xfrm>
          <a:prstGeom prst="rect">
            <a:avLst/>
          </a:prstGeom>
          <a:noFill/>
          <a:ln>
            <a:noFill/>
          </a:ln>
        </p:spPr>
        <p:txBody>
          <a:bodyPr spcFirstLastPara="1" wrap="square" lIns="91425" tIns="45700" rIns="91425" bIns="45700" anchor="t" anchorCtr="0">
            <a:spAutoFit/>
          </a:bodyPr>
          <a:lstStyle/>
          <a:p>
            <a:r>
              <a:rPr lang="es-MX" sz="2600" b="1" dirty="0">
                <a:solidFill>
                  <a:schemeClr val="dk1"/>
                </a:solidFill>
                <a:latin typeface="Century Gothic"/>
                <a:ea typeface="Century Gothic"/>
                <a:cs typeface="Century Gothic"/>
                <a:sym typeface="Century Gothic"/>
              </a:rPr>
              <a:t>Noviembre 2022 Agenda del mes</a:t>
            </a:r>
            <a:endParaRPr lang="en-US" dirty="0">
              <a:solidFill>
                <a:schemeClr val="dk1"/>
              </a:solidFill>
            </a:endParaRPr>
          </a:p>
        </p:txBody>
      </p:sp>
      <p:pic>
        <p:nvPicPr>
          <p:cNvPr id="154" name="Google Shape;154;p1"/>
          <p:cNvPicPr preferRelativeResize="0"/>
          <p:nvPr/>
        </p:nvPicPr>
        <p:blipFill rotWithShape="1">
          <a:blip r:embed="rId3">
            <a:alphaModFix/>
          </a:blip>
          <a:srcRect b="16929"/>
          <a:stretch/>
        </p:blipFill>
        <p:spPr>
          <a:xfrm>
            <a:off x="852712" y="5544480"/>
            <a:ext cx="1443732" cy="1199300"/>
          </a:xfrm>
          <a:prstGeom prst="rect">
            <a:avLst/>
          </a:prstGeom>
          <a:noFill/>
          <a:ln>
            <a:noFill/>
          </a:ln>
        </p:spPr>
      </p:pic>
      <p:pic>
        <p:nvPicPr>
          <p:cNvPr id="6" name="Imagen 5">
            <a:extLst>
              <a:ext uri="{FF2B5EF4-FFF2-40B4-BE49-F238E27FC236}">
                <a16:creationId xmlns:a16="http://schemas.microsoft.com/office/drawing/2014/main" id="{D3E6705D-6859-2510-F106-ED463DDA8FF9}"/>
              </a:ext>
            </a:extLst>
          </p:cNvPr>
          <p:cNvPicPr>
            <a:picLocks noChangeAspect="1"/>
          </p:cNvPicPr>
          <p:nvPr/>
        </p:nvPicPr>
        <p:blipFill rotWithShape="1">
          <a:blip r:embed="rId4"/>
          <a:srcRect t="1" r="538" b="30971"/>
          <a:stretch/>
        </p:blipFill>
        <p:spPr>
          <a:xfrm>
            <a:off x="901906" y="3879602"/>
            <a:ext cx="3170640" cy="1650363"/>
          </a:xfrm>
          <a:prstGeom prst="rect">
            <a:avLst/>
          </a:prstGeom>
        </p:spPr>
      </p:pic>
      <p:pic>
        <p:nvPicPr>
          <p:cNvPr id="15" name="Imagen 14">
            <a:extLst>
              <a:ext uri="{FF2B5EF4-FFF2-40B4-BE49-F238E27FC236}">
                <a16:creationId xmlns:a16="http://schemas.microsoft.com/office/drawing/2014/main" id="{2B261401-E431-9BBB-BF7A-1E5CA9AF2C48}"/>
              </a:ext>
            </a:extLst>
          </p:cNvPr>
          <p:cNvPicPr>
            <a:picLocks noChangeAspect="1"/>
          </p:cNvPicPr>
          <p:nvPr/>
        </p:nvPicPr>
        <p:blipFill rotWithShape="1">
          <a:blip r:embed="rId5"/>
          <a:srcRect l="245" t="10296" r="141" b="23256"/>
          <a:stretch/>
        </p:blipFill>
        <p:spPr>
          <a:xfrm>
            <a:off x="1378857" y="608453"/>
            <a:ext cx="6921567" cy="3075055"/>
          </a:xfrm>
          <a:prstGeom prst="rect">
            <a:avLst/>
          </a:prstGeom>
        </p:spPr>
      </p:pic>
      <p:pic>
        <p:nvPicPr>
          <p:cNvPr id="17" name="Imagen 16">
            <a:extLst>
              <a:ext uri="{FF2B5EF4-FFF2-40B4-BE49-F238E27FC236}">
                <a16:creationId xmlns:a16="http://schemas.microsoft.com/office/drawing/2014/main" id="{4FFBBD37-D665-D5AE-7576-125D715B5D82}"/>
              </a:ext>
            </a:extLst>
          </p:cNvPr>
          <p:cNvPicPr>
            <a:picLocks noChangeAspect="1"/>
          </p:cNvPicPr>
          <p:nvPr/>
        </p:nvPicPr>
        <p:blipFill>
          <a:blip r:embed="rId6"/>
          <a:stretch>
            <a:fillRect/>
          </a:stretch>
        </p:blipFill>
        <p:spPr>
          <a:xfrm>
            <a:off x="4183360" y="3905211"/>
            <a:ext cx="2493881" cy="1661547"/>
          </a:xfrm>
          <a:prstGeom prst="rect">
            <a:avLst/>
          </a:prstGeom>
        </p:spPr>
      </p:pic>
      <p:pic>
        <p:nvPicPr>
          <p:cNvPr id="19" name="Imagen 18">
            <a:extLst>
              <a:ext uri="{FF2B5EF4-FFF2-40B4-BE49-F238E27FC236}">
                <a16:creationId xmlns:a16="http://schemas.microsoft.com/office/drawing/2014/main" id="{779F9AD9-66B8-C495-C2E7-517F673420E3}"/>
              </a:ext>
            </a:extLst>
          </p:cNvPr>
          <p:cNvPicPr>
            <a:picLocks noChangeAspect="1"/>
          </p:cNvPicPr>
          <p:nvPr/>
        </p:nvPicPr>
        <p:blipFill>
          <a:blip r:embed="rId7"/>
          <a:stretch>
            <a:fillRect/>
          </a:stretch>
        </p:blipFill>
        <p:spPr>
          <a:xfrm>
            <a:off x="6788056" y="3942005"/>
            <a:ext cx="2117280" cy="15879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83;p5">
            <a:extLst>
              <a:ext uri="{FF2B5EF4-FFF2-40B4-BE49-F238E27FC236}">
                <a16:creationId xmlns:a16="http://schemas.microsoft.com/office/drawing/2014/main" id="{BDD958B6-2E5A-A435-33F6-823E573F7883}"/>
              </a:ext>
            </a:extLst>
          </p:cNvPr>
          <p:cNvSpPr txBox="1"/>
          <p:nvPr/>
        </p:nvSpPr>
        <p:spPr>
          <a:xfrm>
            <a:off x="5081095" y="188913"/>
            <a:ext cx="3779837" cy="400069"/>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6" name="Google Shape;184;p5">
            <a:extLst>
              <a:ext uri="{FF2B5EF4-FFF2-40B4-BE49-F238E27FC236}">
                <a16:creationId xmlns:a16="http://schemas.microsoft.com/office/drawing/2014/main" id="{15920F9F-ED6B-D3CF-F2EF-5D49B2E975D1}"/>
              </a:ext>
            </a:extLst>
          </p:cNvPr>
          <p:cNvSpPr/>
          <p:nvPr/>
        </p:nvSpPr>
        <p:spPr>
          <a:xfrm>
            <a:off x="900122" y="1471612"/>
            <a:ext cx="7921500" cy="1414463"/>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cs typeface="Century Gothic"/>
              <a:sym typeface="Century Gothic"/>
            </a:endParaRPr>
          </a:p>
          <a:p>
            <a:r>
              <a:rPr lang="es-MX" sz="1600" b="1" dirty="0">
                <a:solidFill>
                  <a:schemeClr val="dk1"/>
                </a:solidFill>
                <a:latin typeface="+mn-lt"/>
                <a:ea typeface="Century Gothic"/>
                <a:cs typeface="Century Gothic"/>
                <a:sym typeface="Century Gothic"/>
              </a:rPr>
              <a:t>Miércoles 16 de noviembre</a:t>
            </a:r>
          </a:p>
          <a:p>
            <a:r>
              <a:rPr lang="es-MX" sz="1600" dirty="0">
                <a:solidFill>
                  <a:srgbClr val="050505"/>
                </a:solidFill>
                <a:latin typeface="+mn-lt"/>
              </a:rPr>
              <a:t>A través de Facebook y Twitter se transmite en vivo </a:t>
            </a:r>
            <a:r>
              <a:rPr lang="es-MX" sz="1600" b="0" i="0" dirty="0">
                <a:solidFill>
                  <a:srgbClr val="050505"/>
                </a:solidFill>
                <a:effectLst/>
                <a:latin typeface="+mn-lt"/>
              </a:rPr>
              <a:t>la 217 Sesión Ordinaria de Consejo del Instituto Coahuilense de Acceso a la Información Pública. </a:t>
            </a:r>
          </a:p>
        </p:txBody>
      </p:sp>
      <p:sp>
        <p:nvSpPr>
          <p:cNvPr id="2" name="Google Shape;184;p5">
            <a:extLst>
              <a:ext uri="{FF2B5EF4-FFF2-40B4-BE49-F238E27FC236}">
                <a16:creationId xmlns:a16="http://schemas.microsoft.com/office/drawing/2014/main" id="{5783B2D1-A3EB-BB75-2C8B-3219F8271A1A}"/>
              </a:ext>
            </a:extLst>
          </p:cNvPr>
          <p:cNvSpPr/>
          <p:nvPr/>
        </p:nvSpPr>
        <p:spPr>
          <a:xfrm>
            <a:off x="828687" y="3214707"/>
            <a:ext cx="7921500" cy="2928937"/>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cs typeface="Century Gothic"/>
              <a:sym typeface="Century Gothic"/>
            </a:endParaRPr>
          </a:p>
          <a:p>
            <a:r>
              <a:rPr lang="es-MX" sz="1600" b="1" dirty="0">
                <a:solidFill>
                  <a:schemeClr val="dk1"/>
                </a:solidFill>
                <a:latin typeface="+mn-lt"/>
                <a:ea typeface="Century Gothic"/>
                <a:cs typeface="Century Gothic"/>
                <a:sym typeface="Century Gothic"/>
              </a:rPr>
              <a:t>Miércoles 16 de noviembre</a:t>
            </a:r>
          </a:p>
          <a:p>
            <a:r>
              <a:rPr lang="es-MX" sz="1600" dirty="0">
                <a:latin typeface="+mn-lt"/>
              </a:rPr>
              <a:t>Integrantes de la Dirección de Capacitación y Cultura de la Transparencia del ICAI brindaron una capacitación al personal de la Dirección para Promover la Igualdad y Prevenir  la Discriminación en el Estado de Coahuila de Zaragoza sobre "El Derecho de Acceso a la Información y Herramientas para Ejercerlo". </a:t>
            </a:r>
          </a:p>
          <a:p>
            <a:endParaRPr lang="es-MX" sz="1600" dirty="0">
              <a:latin typeface="+mn-lt"/>
            </a:endParaRPr>
          </a:p>
          <a:p>
            <a:r>
              <a:rPr lang="es-MX" sz="1600" dirty="0">
                <a:latin typeface="+mn-lt"/>
              </a:rPr>
              <a:t>En el curso se hicieron ejercicios prácticos a través de las plataformas de transparencia locales y nacionales, y se enseñó a las personas participantes a realizar una solicitud de información mediante el SISAI 2.0.</a:t>
            </a:r>
          </a:p>
          <a:p>
            <a:endParaRPr lang="es-MX" sz="1600" dirty="0">
              <a:latin typeface="+mn-lt"/>
            </a:endParaRPr>
          </a:p>
          <a:p>
            <a:endParaRPr lang="es-MX" sz="1600" dirty="0">
              <a:solidFill>
                <a:schemeClr val="tx1"/>
              </a:solidFill>
              <a:latin typeface="+mn-lt"/>
            </a:endParaRPr>
          </a:p>
        </p:txBody>
      </p:sp>
    </p:spTree>
    <p:extLst>
      <p:ext uri="{BB962C8B-B14F-4D97-AF65-F5344CB8AC3E}">
        <p14:creationId xmlns:p14="http://schemas.microsoft.com/office/powerpoint/2010/main" val="3837796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83;p5">
            <a:extLst>
              <a:ext uri="{FF2B5EF4-FFF2-40B4-BE49-F238E27FC236}">
                <a16:creationId xmlns:a16="http://schemas.microsoft.com/office/drawing/2014/main" id="{3BDF4A9D-DD2A-B6B3-013A-EA2EAD977B31}"/>
              </a:ext>
            </a:extLst>
          </p:cNvPr>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5" name="Google Shape;184;p5">
            <a:extLst>
              <a:ext uri="{FF2B5EF4-FFF2-40B4-BE49-F238E27FC236}">
                <a16:creationId xmlns:a16="http://schemas.microsoft.com/office/drawing/2014/main" id="{66EACAC3-641D-9AE1-C687-D327F1FF8C3F}"/>
              </a:ext>
            </a:extLst>
          </p:cNvPr>
          <p:cNvSpPr/>
          <p:nvPr/>
        </p:nvSpPr>
        <p:spPr>
          <a:xfrm>
            <a:off x="959554" y="920238"/>
            <a:ext cx="7669690" cy="2294449"/>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cs typeface="Century Gothic"/>
              <a:sym typeface="Century Gothic"/>
            </a:endParaRPr>
          </a:p>
          <a:p>
            <a:endParaRPr lang="es-MX" sz="1600" b="1" dirty="0">
              <a:solidFill>
                <a:schemeClr val="dk1"/>
              </a:solidFill>
              <a:latin typeface="+mn-lt"/>
              <a:ea typeface="Century Gothic"/>
              <a:cs typeface="Century Gothic"/>
              <a:sym typeface="Century Gothic"/>
            </a:endParaRPr>
          </a:p>
          <a:p>
            <a:r>
              <a:rPr lang="es-MX" sz="1600" b="1" dirty="0">
                <a:solidFill>
                  <a:schemeClr val="dk1"/>
                </a:solidFill>
                <a:latin typeface="+mn-lt"/>
                <a:ea typeface="Century Gothic"/>
                <a:cs typeface="Century Gothic"/>
                <a:sym typeface="Century Gothic"/>
              </a:rPr>
              <a:t>Miércoles 16 de noviembre</a:t>
            </a:r>
          </a:p>
          <a:p>
            <a:r>
              <a:rPr lang="es-MX" sz="1600" dirty="0">
                <a:solidFill>
                  <a:schemeClr val="tx1"/>
                </a:solidFill>
                <a:latin typeface="+mn-lt"/>
              </a:rPr>
              <a:t>S</a:t>
            </a:r>
            <a:r>
              <a:rPr lang="es-MX" sz="1600" b="0" i="0" dirty="0">
                <a:solidFill>
                  <a:schemeClr val="tx1"/>
                </a:solidFill>
                <a:effectLst/>
                <a:latin typeface="+mn-lt"/>
              </a:rPr>
              <a:t>e llevó a cabo la 217 Sesión Ordinaria de Consejo del Instituto Coahuilense de Acceso a la Información Pública. </a:t>
            </a:r>
          </a:p>
          <a:p>
            <a:r>
              <a:rPr lang="es-MX" sz="1600" b="0" i="0" dirty="0">
                <a:solidFill>
                  <a:schemeClr val="tx1"/>
                </a:solidFill>
                <a:effectLst/>
                <a:latin typeface="+mn-lt"/>
              </a:rPr>
              <a:t>El Comisionado Presidente del ICAI, Luis González Briseño recibió y atendió a reporteros de RCG Noticias y El Diario de Coahuila antes de la sesión. </a:t>
            </a:r>
          </a:p>
          <a:p>
            <a:r>
              <a:rPr lang="es-MX" sz="1600" b="0" i="0" dirty="0">
                <a:solidFill>
                  <a:schemeClr val="tx1"/>
                </a:solidFill>
                <a:effectLst/>
                <a:latin typeface="+mn-lt"/>
              </a:rPr>
              <a:t>Desde el mes de abril de este año las sesiones de Consejo son abiertas a la comunidad en general, esto atendiendo las indicaciones sanitarias ante la Pandemia del COVID 19.</a:t>
            </a:r>
          </a:p>
          <a:p>
            <a:endParaRPr lang="es-MX" sz="1600" dirty="0">
              <a:solidFill>
                <a:schemeClr val="tx1"/>
              </a:solidFill>
              <a:latin typeface="+mn-lt"/>
            </a:endParaRPr>
          </a:p>
        </p:txBody>
      </p:sp>
      <p:sp>
        <p:nvSpPr>
          <p:cNvPr id="6" name="Google Shape;184;p5">
            <a:extLst>
              <a:ext uri="{FF2B5EF4-FFF2-40B4-BE49-F238E27FC236}">
                <a16:creationId xmlns:a16="http://schemas.microsoft.com/office/drawing/2014/main" id="{3648B011-5184-28DE-3468-2C9633B8E6D3}"/>
              </a:ext>
            </a:extLst>
          </p:cNvPr>
          <p:cNvSpPr/>
          <p:nvPr/>
        </p:nvSpPr>
        <p:spPr>
          <a:xfrm>
            <a:off x="982759" y="3545902"/>
            <a:ext cx="7646485" cy="2705796"/>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sym typeface="Century Gothic"/>
            </a:endParaRPr>
          </a:p>
          <a:p>
            <a:r>
              <a:rPr lang="es-MX" sz="1600" b="1" dirty="0">
                <a:solidFill>
                  <a:schemeClr val="dk1"/>
                </a:solidFill>
                <a:latin typeface="+mn-lt"/>
                <a:ea typeface="Century Gothic"/>
                <a:cs typeface="Century Gothic"/>
                <a:sym typeface="Century Gothic"/>
              </a:rPr>
              <a:t>Miércoles 16 de noviembre</a:t>
            </a:r>
          </a:p>
          <a:p>
            <a:r>
              <a:rPr lang="es-MX" sz="1600" dirty="0">
                <a:solidFill>
                  <a:schemeClr val="tx1"/>
                </a:solidFill>
                <a:latin typeface="+mn-lt"/>
              </a:rPr>
              <a:t>I</a:t>
            </a:r>
            <a:r>
              <a:rPr lang="es-MX" sz="1600" b="0" i="0" dirty="0">
                <a:solidFill>
                  <a:schemeClr val="tx1"/>
                </a:solidFill>
                <a:effectLst/>
                <a:latin typeface="+mn-lt"/>
              </a:rPr>
              <a:t>ntegrantes de la Dirección de Capacitación y Cultura de la Transparencia del ICAI  capacitaron de forma teórico-práctica sobre "Actualización sobre buenas prácticas de Gobierno Abierto y Transparencia Proactiva", a personas servidoras públicas de los distintos sujetos obligados de la #RegiónLaguna del estado de #Coahuila. </a:t>
            </a:r>
          </a:p>
          <a:p>
            <a:r>
              <a:rPr lang="es-MX" sz="1600" b="0" i="0" dirty="0">
                <a:solidFill>
                  <a:schemeClr val="tx1"/>
                </a:solidFill>
                <a:effectLst/>
                <a:latin typeface="+mn-lt"/>
              </a:rPr>
              <a:t>En la sesión se tocaron temas y prácticas actuales relacionados con Estado Abierto, Gobierno Abierto, Congreso Abierto, Justicia Abierta y Transparencia Proactiva.</a:t>
            </a:r>
            <a:r>
              <a:rPr lang="es-MX" sz="1600" dirty="0">
                <a:solidFill>
                  <a:schemeClr val="tx1"/>
                </a:solidFill>
                <a:latin typeface="+mn-lt"/>
              </a:rPr>
              <a:t>.</a:t>
            </a:r>
          </a:p>
        </p:txBody>
      </p:sp>
    </p:spTree>
    <p:extLst>
      <p:ext uri="{BB962C8B-B14F-4D97-AF65-F5344CB8AC3E}">
        <p14:creationId xmlns:p14="http://schemas.microsoft.com/office/powerpoint/2010/main" val="1196026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83;p5">
            <a:extLst>
              <a:ext uri="{FF2B5EF4-FFF2-40B4-BE49-F238E27FC236}">
                <a16:creationId xmlns:a16="http://schemas.microsoft.com/office/drawing/2014/main" id="{2E6E6A8C-D473-56CC-94A8-BB5CD04D10AD}"/>
              </a:ext>
            </a:extLst>
          </p:cNvPr>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5" name="Google Shape;184;p5">
            <a:extLst>
              <a:ext uri="{FF2B5EF4-FFF2-40B4-BE49-F238E27FC236}">
                <a16:creationId xmlns:a16="http://schemas.microsoft.com/office/drawing/2014/main" id="{F0C1FD86-F86B-054D-F1DB-29EB5A6639E2}"/>
              </a:ext>
            </a:extLst>
          </p:cNvPr>
          <p:cNvSpPr/>
          <p:nvPr/>
        </p:nvSpPr>
        <p:spPr>
          <a:xfrm>
            <a:off x="830964" y="994330"/>
            <a:ext cx="7921500" cy="2811461"/>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cs typeface="Century Gothic"/>
              <a:sym typeface="Century Gothic"/>
            </a:endParaRPr>
          </a:p>
          <a:p>
            <a:r>
              <a:rPr lang="es-MX" sz="1600" b="1" dirty="0">
                <a:solidFill>
                  <a:schemeClr val="dk1"/>
                </a:solidFill>
                <a:latin typeface="+mn-lt"/>
                <a:ea typeface="Century Gothic"/>
                <a:cs typeface="Century Gothic"/>
                <a:sym typeface="Century Gothic"/>
              </a:rPr>
              <a:t>Jueves 17 de noviembre</a:t>
            </a:r>
          </a:p>
          <a:p>
            <a:r>
              <a:rPr lang="es-MX" sz="1600" dirty="0">
                <a:solidFill>
                  <a:schemeClr val="tx1"/>
                </a:solidFill>
                <a:latin typeface="+mn-lt"/>
              </a:rPr>
              <a:t>Miembros </a:t>
            </a:r>
            <a:r>
              <a:rPr lang="es-MX" sz="1600" b="0" i="0" dirty="0">
                <a:solidFill>
                  <a:schemeClr val="tx1"/>
                </a:solidFill>
                <a:effectLst/>
                <a:latin typeface="+mn-lt"/>
              </a:rPr>
              <a:t>de la Dirección de Capacitación y Cultura de la Transparencia del ICAI concluyeron la jornada de capacitaciones teórico-prácticas sobre "Actualización sobre buenas prácticas de Gobierno Abierto y Transparencia Proactiva". </a:t>
            </a:r>
          </a:p>
          <a:p>
            <a:r>
              <a:rPr lang="es-MX" sz="1600" b="0" i="0" dirty="0">
                <a:solidFill>
                  <a:schemeClr val="tx1"/>
                </a:solidFill>
                <a:effectLst/>
                <a:latin typeface="+mn-lt"/>
              </a:rPr>
              <a:t>En esta ocasión con dos sesiones con personas servidoras públicas de sujetos obligados de la #RegiónSureste, así como con diversos órganos y dependencias de los distintos poderes del Estado de Coahuila de Zaragoza. </a:t>
            </a:r>
          </a:p>
          <a:p>
            <a:r>
              <a:rPr lang="es-MX" sz="1600" b="0" i="0" dirty="0">
                <a:solidFill>
                  <a:schemeClr val="tx1"/>
                </a:solidFill>
                <a:effectLst/>
                <a:latin typeface="+mn-lt"/>
              </a:rPr>
              <a:t>Las temáticas abordadas incluyeron conceptos y prácticas actuales de Estado Abierto, Gobierno Abierto, Congreso Abierto, Justicia Abierta y Transparencia Proactiva.</a:t>
            </a:r>
            <a:endParaRPr lang="es-MX" sz="1600" dirty="0">
              <a:latin typeface="+mn-lt"/>
            </a:endParaRPr>
          </a:p>
        </p:txBody>
      </p:sp>
      <p:sp>
        <p:nvSpPr>
          <p:cNvPr id="6" name="Google Shape;184;p5">
            <a:extLst>
              <a:ext uri="{FF2B5EF4-FFF2-40B4-BE49-F238E27FC236}">
                <a16:creationId xmlns:a16="http://schemas.microsoft.com/office/drawing/2014/main" id="{9488C226-A4E0-D9A1-A9C7-260A42D3BB2F}"/>
              </a:ext>
            </a:extLst>
          </p:cNvPr>
          <p:cNvSpPr/>
          <p:nvPr/>
        </p:nvSpPr>
        <p:spPr>
          <a:xfrm>
            <a:off x="939896" y="4211098"/>
            <a:ext cx="7646892" cy="2046827"/>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Martes 22 de noviembre</a:t>
            </a:r>
          </a:p>
          <a:p>
            <a:r>
              <a:rPr lang="es-MX" sz="1600" b="0" i="0" dirty="0">
                <a:solidFill>
                  <a:schemeClr val="tx1"/>
                </a:solidFill>
                <a:effectLst/>
                <a:latin typeface="+mn-lt"/>
              </a:rPr>
              <a:t>El Comisionado Presidente del ICAI, Luis González Briseño estuvo en la instalación de la sesión permanente del Colegio Electoral del Sistema Nacional de Transparencia,</a:t>
            </a:r>
            <a:r>
              <a:rPr lang="es-MX" sz="1600" dirty="0">
                <a:solidFill>
                  <a:schemeClr val="tx1"/>
                </a:solidFill>
                <a:latin typeface="+mn-lt"/>
              </a:rPr>
              <a:t> desde Durango.</a:t>
            </a:r>
            <a:endParaRPr lang="es-MX" sz="1600" dirty="0">
              <a:latin typeface="+mn-lt"/>
            </a:endParaRPr>
          </a:p>
        </p:txBody>
      </p:sp>
    </p:spTree>
    <p:extLst>
      <p:ext uri="{BB962C8B-B14F-4D97-AF65-F5344CB8AC3E}">
        <p14:creationId xmlns:p14="http://schemas.microsoft.com/office/powerpoint/2010/main" val="714891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83;p5">
            <a:extLst>
              <a:ext uri="{FF2B5EF4-FFF2-40B4-BE49-F238E27FC236}">
                <a16:creationId xmlns:a16="http://schemas.microsoft.com/office/drawing/2014/main" id="{E61AC049-0AB4-73DB-BE9D-E84A1D99A0B7}"/>
              </a:ext>
            </a:extLst>
          </p:cNvPr>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5" name="Google Shape;184;p5">
            <a:extLst>
              <a:ext uri="{FF2B5EF4-FFF2-40B4-BE49-F238E27FC236}">
                <a16:creationId xmlns:a16="http://schemas.microsoft.com/office/drawing/2014/main" id="{701D4362-619B-7BC9-F9FD-F4579A47BD06}"/>
              </a:ext>
            </a:extLst>
          </p:cNvPr>
          <p:cNvSpPr/>
          <p:nvPr/>
        </p:nvSpPr>
        <p:spPr>
          <a:xfrm>
            <a:off x="845251" y="977389"/>
            <a:ext cx="7921500" cy="1788985"/>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Miércoles 23 de noviembre</a:t>
            </a:r>
          </a:p>
          <a:p>
            <a:r>
              <a:rPr lang="es-MX" sz="1600" b="0" i="0" dirty="0">
                <a:solidFill>
                  <a:schemeClr val="tx1"/>
                </a:solidFill>
                <a:effectLst/>
                <a:latin typeface="+mn-lt"/>
              </a:rPr>
              <a:t>Con la presencia de Comisionadas y Comisionados de todo el país se lleva a cabo la inauguración de la Jornada Electoral del Sistema Nacional de Transparencia, desde el estado de Durango.</a:t>
            </a:r>
          </a:p>
          <a:p>
            <a:r>
              <a:rPr lang="es-MX" sz="1600" dirty="0">
                <a:solidFill>
                  <a:schemeClr val="tx1"/>
                </a:solidFill>
                <a:latin typeface="+mn-lt"/>
              </a:rPr>
              <a:t>El Comisionado Presidente del ICAI, Luis González Briseño estuvo presente.</a:t>
            </a:r>
            <a:endParaRPr lang="es-MX" sz="1600" dirty="0">
              <a:latin typeface="+mn-lt"/>
            </a:endParaRPr>
          </a:p>
        </p:txBody>
      </p:sp>
      <p:sp>
        <p:nvSpPr>
          <p:cNvPr id="6" name="Google Shape;184;p5">
            <a:extLst>
              <a:ext uri="{FF2B5EF4-FFF2-40B4-BE49-F238E27FC236}">
                <a16:creationId xmlns:a16="http://schemas.microsoft.com/office/drawing/2014/main" id="{DF6F0FDA-71C6-5530-C3BF-248C76571221}"/>
              </a:ext>
            </a:extLst>
          </p:cNvPr>
          <p:cNvSpPr/>
          <p:nvPr/>
        </p:nvSpPr>
        <p:spPr>
          <a:xfrm>
            <a:off x="982759" y="3237075"/>
            <a:ext cx="7646485" cy="240407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Miércoles 23 de noviembre</a:t>
            </a:r>
          </a:p>
          <a:p>
            <a:r>
              <a:rPr lang="es-MX" sz="1600" b="0" i="0" dirty="0">
                <a:solidFill>
                  <a:schemeClr val="tx1"/>
                </a:solidFill>
                <a:effectLst/>
                <a:latin typeface="+mn-lt"/>
              </a:rPr>
              <a:t>El Comisionado Presidente del ICAI, Luis González Briseño participó en la sesión permanente del Colegio Electoral del Sistema Nacional de Transparencia.  </a:t>
            </a:r>
          </a:p>
          <a:p>
            <a:r>
              <a:rPr lang="es-MX" sz="1600" b="0" i="0" dirty="0">
                <a:solidFill>
                  <a:schemeClr val="tx1"/>
                </a:solidFill>
                <a:effectLst/>
                <a:latin typeface="+mn-lt"/>
              </a:rPr>
              <a:t>Posteriormente en la inauguración de la Jornada Electoral del Sistema Nacional de Transparencia, que se lleva a cabo en el estado de #Durango.</a:t>
            </a:r>
          </a:p>
          <a:p>
            <a:endParaRPr lang="es-MX" sz="1600" b="0" i="0" dirty="0">
              <a:solidFill>
                <a:schemeClr val="tx1"/>
              </a:solidFill>
              <a:effectLst/>
              <a:latin typeface="+mn-lt"/>
            </a:endParaRPr>
          </a:p>
        </p:txBody>
      </p:sp>
    </p:spTree>
    <p:extLst>
      <p:ext uri="{BB962C8B-B14F-4D97-AF65-F5344CB8AC3E}">
        <p14:creationId xmlns:p14="http://schemas.microsoft.com/office/powerpoint/2010/main" val="3900366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83;p5">
            <a:extLst>
              <a:ext uri="{FF2B5EF4-FFF2-40B4-BE49-F238E27FC236}">
                <a16:creationId xmlns:a16="http://schemas.microsoft.com/office/drawing/2014/main" id="{44853E5E-1286-B3CC-61F2-C8D1B2B0F198}"/>
              </a:ext>
            </a:extLst>
          </p:cNvPr>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5" name="Google Shape;184;p5">
            <a:extLst>
              <a:ext uri="{FF2B5EF4-FFF2-40B4-BE49-F238E27FC236}">
                <a16:creationId xmlns:a16="http://schemas.microsoft.com/office/drawing/2014/main" id="{C650DD41-426E-CE7F-EE93-929A73EC5E45}"/>
              </a:ext>
            </a:extLst>
          </p:cNvPr>
          <p:cNvSpPr/>
          <p:nvPr/>
        </p:nvSpPr>
        <p:spPr>
          <a:xfrm>
            <a:off x="859539" y="1443038"/>
            <a:ext cx="7921500" cy="1614487"/>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cs typeface="Century Gothic"/>
              <a:sym typeface="Century Gothic"/>
            </a:endParaRPr>
          </a:p>
          <a:p>
            <a:r>
              <a:rPr lang="es-MX" sz="1600" b="1" dirty="0">
                <a:solidFill>
                  <a:schemeClr val="dk1"/>
                </a:solidFill>
                <a:latin typeface="+mn-lt"/>
                <a:ea typeface="Century Gothic"/>
                <a:cs typeface="Century Gothic"/>
                <a:sym typeface="Century Gothic"/>
              </a:rPr>
              <a:t>Miércoles 23 de noviembre</a:t>
            </a:r>
          </a:p>
          <a:p>
            <a:r>
              <a:rPr lang="es-MX" sz="1600" b="0" i="0" dirty="0">
                <a:solidFill>
                  <a:schemeClr val="tx1"/>
                </a:solidFill>
                <a:effectLst/>
                <a:latin typeface="+mn-lt"/>
              </a:rPr>
              <a:t>Personal de la Dirección de Capacitación y Cultura de la Transparencia del ICAI  impartió una capacitación a estudiantes de primer cuatrimestre de las carreras: Logística, Tecnologías de la Información y Desarrollo de Negocios de la Universidad Tecnológica del Norte de Coahuila, como parte del Programa Universidad y Transparencia.</a:t>
            </a:r>
            <a:endParaRPr lang="es-MX" sz="1600" dirty="0">
              <a:latin typeface="+mn-lt"/>
            </a:endParaRPr>
          </a:p>
          <a:p>
            <a:endParaRPr lang="es-MX" sz="1600" dirty="0">
              <a:solidFill>
                <a:schemeClr val="tx1"/>
              </a:solidFill>
              <a:latin typeface="+mn-lt"/>
            </a:endParaRPr>
          </a:p>
        </p:txBody>
      </p:sp>
      <p:sp>
        <p:nvSpPr>
          <p:cNvPr id="9" name="Google Shape;184;p5">
            <a:extLst>
              <a:ext uri="{FF2B5EF4-FFF2-40B4-BE49-F238E27FC236}">
                <a16:creationId xmlns:a16="http://schemas.microsoft.com/office/drawing/2014/main" id="{CCC42D60-C2ED-6C05-B7FB-6E2B027E4E73}"/>
              </a:ext>
            </a:extLst>
          </p:cNvPr>
          <p:cNvSpPr/>
          <p:nvPr/>
        </p:nvSpPr>
        <p:spPr>
          <a:xfrm>
            <a:off x="939432" y="3533338"/>
            <a:ext cx="7921500" cy="2481698"/>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Miércoles 23 de noviembre</a:t>
            </a:r>
          </a:p>
          <a:p>
            <a:r>
              <a:rPr lang="es-MX" sz="1600" dirty="0">
                <a:solidFill>
                  <a:schemeClr val="tx1"/>
                </a:solidFill>
                <a:latin typeface="+mn-lt"/>
              </a:rPr>
              <a:t>Se entregaron </a:t>
            </a:r>
            <a:r>
              <a:rPr lang="es-MX" sz="1600" b="0" i="0" dirty="0">
                <a:solidFill>
                  <a:schemeClr val="tx1"/>
                </a:solidFill>
                <a:effectLst/>
                <a:latin typeface="+mn-lt"/>
              </a:rPr>
              <a:t>163 Constancias de Cumplimiento y Ratificación como Oficina Verde 2022, programa encabezado por la SMA Coahuila.</a:t>
            </a:r>
          </a:p>
          <a:p>
            <a:r>
              <a:rPr lang="es-MX" sz="1600" b="0" i="0" dirty="0">
                <a:solidFill>
                  <a:schemeClr val="tx1"/>
                </a:solidFill>
                <a:effectLst/>
                <a:latin typeface="+mn-lt"/>
              </a:rPr>
              <a:t>El Instituto Coahuilense de Acceso a la Información Pública ICAI obtuvo Constancia de Cumplimiento como Oficina Verde Ratificación Plata y continúa con el compromiso de desarrollar una cultura participativa entre sus colaboradores para promover prácticas ambientales responsables en beneficio del medio ambiente.</a:t>
            </a:r>
            <a:endParaRPr lang="es-MX" sz="1600" dirty="0">
              <a:latin typeface="+mn-lt"/>
            </a:endParaRPr>
          </a:p>
        </p:txBody>
      </p:sp>
    </p:spTree>
    <p:extLst>
      <p:ext uri="{BB962C8B-B14F-4D97-AF65-F5344CB8AC3E}">
        <p14:creationId xmlns:p14="http://schemas.microsoft.com/office/powerpoint/2010/main" val="73326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183;p5">
            <a:extLst>
              <a:ext uri="{FF2B5EF4-FFF2-40B4-BE49-F238E27FC236}">
                <a16:creationId xmlns:a16="http://schemas.microsoft.com/office/drawing/2014/main" id="{9E1BBAAC-7ECC-C9C2-E377-1B67257845A2}"/>
              </a:ext>
            </a:extLst>
          </p:cNvPr>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8" name="Google Shape;184;p5">
            <a:extLst>
              <a:ext uri="{FF2B5EF4-FFF2-40B4-BE49-F238E27FC236}">
                <a16:creationId xmlns:a16="http://schemas.microsoft.com/office/drawing/2014/main" id="{63E500A1-65EC-4E62-417D-B1858B1F27AC}"/>
              </a:ext>
            </a:extLst>
          </p:cNvPr>
          <p:cNvSpPr/>
          <p:nvPr/>
        </p:nvSpPr>
        <p:spPr>
          <a:xfrm>
            <a:off x="845251" y="1063117"/>
            <a:ext cx="7921500" cy="1637224"/>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Miércoles 23 de noviembre</a:t>
            </a:r>
          </a:p>
          <a:p>
            <a:r>
              <a:rPr lang="es-MX" sz="1600" b="0" i="0" dirty="0">
                <a:solidFill>
                  <a:schemeClr val="tx1"/>
                </a:solidFill>
                <a:effectLst/>
                <a:latin typeface="+mn-lt"/>
              </a:rPr>
              <a:t>Las y los 11 Coordinadores de las Comisiones Temáticas del Sistema Nacional de Transparencia para el periodo Noviembre 22 - Noviembre 23 tomaron protesta.</a:t>
            </a:r>
            <a:endParaRPr lang="es-MX" sz="1600" dirty="0">
              <a:solidFill>
                <a:schemeClr val="tx1"/>
              </a:solidFill>
              <a:latin typeface="+mn-lt"/>
              <a:ea typeface="Century Gothic"/>
            </a:endParaRPr>
          </a:p>
          <a:p>
            <a:endParaRPr lang="es-MX" sz="1600" dirty="0">
              <a:solidFill>
                <a:schemeClr val="tx1"/>
              </a:solidFill>
              <a:latin typeface="+mn-lt"/>
            </a:endParaRPr>
          </a:p>
        </p:txBody>
      </p:sp>
      <p:sp>
        <p:nvSpPr>
          <p:cNvPr id="9" name="Google Shape;184;p5">
            <a:extLst>
              <a:ext uri="{FF2B5EF4-FFF2-40B4-BE49-F238E27FC236}">
                <a16:creationId xmlns:a16="http://schemas.microsoft.com/office/drawing/2014/main" id="{F5847607-B9A3-A32C-63D4-6B84DB209588}"/>
              </a:ext>
            </a:extLst>
          </p:cNvPr>
          <p:cNvSpPr/>
          <p:nvPr/>
        </p:nvSpPr>
        <p:spPr>
          <a:xfrm>
            <a:off x="845251" y="3002979"/>
            <a:ext cx="7783993" cy="3326384"/>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Jueves 24 de noviembre</a:t>
            </a:r>
          </a:p>
          <a:p>
            <a:r>
              <a:rPr lang="es-MX" sz="1600" b="0" i="0" dirty="0">
                <a:solidFill>
                  <a:schemeClr val="tx1"/>
                </a:solidFill>
                <a:effectLst/>
                <a:latin typeface="+mn-lt"/>
              </a:rPr>
              <a:t>El Comisionado Presidente del ICAI, Luis González Briseño y el Comisionado Presidente de la Comisión Estatal para el Acceso a la Información Pública de Sinaloa, </a:t>
            </a:r>
            <a:r>
              <a:rPr lang="es-MX" sz="1600" b="0" i="0" dirty="0" err="1">
                <a:solidFill>
                  <a:schemeClr val="tx1"/>
                </a:solidFill>
                <a:effectLst/>
                <a:latin typeface="+mn-lt"/>
              </a:rPr>
              <a:t>Ceaip</a:t>
            </a:r>
            <a:r>
              <a:rPr lang="es-MX" sz="1600" b="0" i="0" dirty="0">
                <a:solidFill>
                  <a:schemeClr val="tx1"/>
                </a:solidFill>
                <a:effectLst/>
                <a:latin typeface="+mn-lt"/>
              </a:rPr>
              <a:t>, por la transparencia en Sinaloa., José Luis Moreno López formalizaron en firma de convenio la entrega de INTEGRA2, la herramienta web para personas con discapacidad diseñada por la CEAIP que ofrece un lector de voz, contraste de colores en pantalla, ampliación y separación de imágenes, guía de lectura y otras funciones de utilidad, en las páginas o portales de Internet de los sujetos obligados a que se refiere la Ley de Acceso a la Información Pública para el Estado de Coahuila de Zaragoza.</a:t>
            </a:r>
          </a:p>
          <a:p>
            <a:r>
              <a:rPr lang="es-MX" sz="1600" b="0" i="0" dirty="0">
                <a:solidFill>
                  <a:schemeClr val="tx1"/>
                </a:solidFill>
                <a:effectLst/>
                <a:latin typeface="+mn-lt"/>
              </a:rPr>
              <a:t>Esto en el marco de las elecciones de Coordinadores del Sistema Nacional de Transparencia que se realiza en #Durango </a:t>
            </a:r>
            <a:endParaRPr lang="es-MX" sz="1600" dirty="0">
              <a:latin typeface="+mn-lt"/>
            </a:endParaRPr>
          </a:p>
        </p:txBody>
      </p:sp>
    </p:spTree>
    <p:extLst>
      <p:ext uri="{BB962C8B-B14F-4D97-AF65-F5344CB8AC3E}">
        <p14:creationId xmlns:p14="http://schemas.microsoft.com/office/powerpoint/2010/main" val="4166057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83;p5">
            <a:extLst>
              <a:ext uri="{FF2B5EF4-FFF2-40B4-BE49-F238E27FC236}">
                <a16:creationId xmlns:a16="http://schemas.microsoft.com/office/drawing/2014/main" id="{A5ABDF97-C507-830E-61B0-2D589E39A42A}"/>
              </a:ext>
            </a:extLst>
          </p:cNvPr>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5" name="Google Shape;184;p5">
            <a:extLst>
              <a:ext uri="{FF2B5EF4-FFF2-40B4-BE49-F238E27FC236}">
                <a16:creationId xmlns:a16="http://schemas.microsoft.com/office/drawing/2014/main" id="{DE5BB35E-E903-B185-0A73-C379AA9C598D}"/>
              </a:ext>
            </a:extLst>
          </p:cNvPr>
          <p:cNvSpPr/>
          <p:nvPr/>
        </p:nvSpPr>
        <p:spPr>
          <a:xfrm>
            <a:off x="939432" y="1063114"/>
            <a:ext cx="7921500" cy="1788985"/>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Jueves 24 de noviembre</a:t>
            </a:r>
          </a:p>
          <a:p>
            <a:r>
              <a:rPr lang="es-MX" sz="1600" b="0" i="0" dirty="0">
                <a:solidFill>
                  <a:schemeClr val="tx1"/>
                </a:solidFill>
                <a:effectLst/>
                <a:latin typeface="+mn-lt"/>
              </a:rPr>
              <a:t>Como integrante del Colegio Electoral 2022, el Comisionado Presidente del ICAI, Luis González Briseño recibió un reconocimiento de parte del INAI en el marco del segundo día de actividades de la jornada electoral del Sistema Nacional de Transparencia.</a:t>
            </a:r>
            <a:endParaRPr lang="es-MX" sz="1600" dirty="0">
              <a:latin typeface="+mn-lt"/>
            </a:endParaRPr>
          </a:p>
        </p:txBody>
      </p:sp>
      <p:sp>
        <p:nvSpPr>
          <p:cNvPr id="6" name="Google Shape;184;p5">
            <a:extLst>
              <a:ext uri="{FF2B5EF4-FFF2-40B4-BE49-F238E27FC236}">
                <a16:creationId xmlns:a16="http://schemas.microsoft.com/office/drawing/2014/main" id="{9EC45F4D-CE6C-EE20-AF3F-D0D6962AB68B}"/>
              </a:ext>
            </a:extLst>
          </p:cNvPr>
          <p:cNvSpPr/>
          <p:nvPr/>
        </p:nvSpPr>
        <p:spPr>
          <a:xfrm>
            <a:off x="954623" y="3151158"/>
            <a:ext cx="7646485" cy="2406679"/>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Jueves 24 de noviembre</a:t>
            </a:r>
          </a:p>
          <a:p>
            <a:r>
              <a:rPr lang="es-MX" sz="1600" dirty="0">
                <a:solidFill>
                  <a:schemeClr val="tx1"/>
                </a:solidFill>
                <a:latin typeface="+mn-lt"/>
              </a:rPr>
              <a:t>Es electo el comisionado Abraham Montes Magaña para coordinar la </a:t>
            </a:r>
            <a:r>
              <a:rPr lang="es-MX" sz="1600" dirty="0">
                <a:solidFill>
                  <a:schemeClr val="tx1"/>
                </a:solidFill>
                <a:latin typeface="+mn-lt"/>
                <a:hlinkClick r:id="rId2">
                  <a:extLst>
                    <a:ext uri="{A12FA001-AC4F-418D-AE19-62706E023703}">
                      <ahyp:hlinkClr xmlns:ahyp="http://schemas.microsoft.com/office/drawing/2018/hyperlinkcolor" val="tx"/>
                    </a:ext>
                  </a:extLst>
                </a:hlinkClick>
              </a:rPr>
              <a:t>Coordinación de los Organismos Garantes del SNT</a:t>
            </a:r>
            <a:r>
              <a:rPr lang="es-MX" sz="1600" dirty="0">
                <a:solidFill>
                  <a:schemeClr val="tx1"/>
                </a:solidFill>
                <a:latin typeface="+mn-lt"/>
              </a:rPr>
              <a:t> para el periodo 2022 -2023.</a:t>
            </a:r>
          </a:p>
        </p:txBody>
      </p:sp>
    </p:spTree>
    <p:extLst>
      <p:ext uri="{BB962C8B-B14F-4D97-AF65-F5344CB8AC3E}">
        <p14:creationId xmlns:p14="http://schemas.microsoft.com/office/powerpoint/2010/main" val="987553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83;p5">
            <a:extLst>
              <a:ext uri="{FF2B5EF4-FFF2-40B4-BE49-F238E27FC236}">
                <a16:creationId xmlns:a16="http://schemas.microsoft.com/office/drawing/2014/main" id="{545CEE31-12EB-3BF6-1756-A595D2E71519}"/>
              </a:ext>
            </a:extLst>
          </p:cNvPr>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5" name="Google Shape;184;p5">
            <a:extLst>
              <a:ext uri="{FF2B5EF4-FFF2-40B4-BE49-F238E27FC236}">
                <a16:creationId xmlns:a16="http://schemas.microsoft.com/office/drawing/2014/main" id="{802A032C-B339-3FC5-31B5-48A06F0C8CD5}"/>
              </a:ext>
            </a:extLst>
          </p:cNvPr>
          <p:cNvSpPr/>
          <p:nvPr/>
        </p:nvSpPr>
        <p:spPr>
          <a:xfrm>
            <a:off x="982759" y="673238"/>
            <a:ext cx="7783992" cy="240407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Viernes 25 de noviembre</a:t>
            </a:r>
          </a:p>
          <a:p>
            <a:r>
              <a:rPr lang="es-MX" sz="1600" b="0" i="0" dirty="0">
                <a:solidFill>
                  <a:schemeClr val="tx1"/>
                </a:solidFill>
                <a:effectLst/>
                <a:latin typeface="+mn-lt"/>
              </a:rPr>
              <a:t>El ICAI se suma a la concientización de la no violencia contra niñas y mujeres..</a:t>
            </a:r>
            <a:endParaRPr lang="es-MX" sz="1600" dirty="0">
              <a:latin typeface="+mn-lt"/>
            </a:endParaRPr>
          </a:p>
        </p:txBody>
      </p:sp>
      <p:sp>
        <p:nvSpPr>
          <p:cNvPr id="6" name="Google Shape;184;p5">
            <a:extLst>
              <a:ext uri="{FF2B5EF4-FFF2-40B4-BE49-F238E27FC236}">
                <a16:creationId xmlns:a16="http://schemas.microsoft.com/office/drawing/2014/main" id="{69E4F6E6-6E97-2BEF-516C-475BBDB9085C}"/>
              </a:ext>
            </a:extLst>
          </p:cNvPr>
          <p:cNvSpPr/>
          <p:nvPr/>
        </p:nvSpPr>
        <p:spPr>
          <a:xfrm>
            <a:off x="982759" y="3515638"/>
            <a:ext cx="7646485" cy="2669124"/>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sym typeface="Century Gothic"/>
            </a:endParaRPr>
          </a:p>
          <a:p>
            <a:r>
              <a:rPr lang="es-MX" sz="1600" b="1" dirty="0">
                <a:solidFill>
                  <a:schemeClr val="dk1"/>
                </a:solidFill>
                <a:latin typeface="+mn-lt"/>
                <a:ea typeface="Century Gothic"/>
                <a:cs typeface="Century Gothic"/>
                <a:sym typeface="Century Gothic"/>
              </a:rPr>
              <a:t>Lunes 28 de noviembre</a:t>
            </a:r>
          </a:p>
          <a:p>
            <a:r>
              <a:rPr lang="es-MX" sz="1600" b="0" i="0" dirty="0">
                <a:solidFill>
                  <a:schemeClr val="tx1"/>
                </a:solidFill>
                <a:effectLst/>
                <a:latin typeface="+mn-lt"/>
              </a:rPr>
              <a:t>El Poder de la Transparencia, </a:t>
            </a:r>
            <a:r>
              <a:rPr lang="es-MX" sz="1600" b="0" i="0" dirty="0" err="1">
                <a:solidFill>
                  <a:schemeClr val="tx1"/>
                </a:solidFill>
                <a:effectLst/>
                <a:latin typeface="+mn-lt"/>
              </a:rPr>
              <a:t>Esthela</a:t>
            </a:r>
            <a:r>
              <a:rPr lang="es-MX" sz="1600" b="0" i="0" dirty="0">
                <a:solidFill>
                  <a:schemeClr val="tx1"/>
                </a:solidFill>
                <a:effectLst/>
                <a:latin typeface="+mn-lt"/>
              </a:rPr>
              <a:t> Ibarra y Rosa de León, dos estudiantes de la Facultad de Ciencias de la Comunicación UAdeC, de la UAdeC hablaron de los cortometrajes con los que ganaron el primer lugar y la segunda mención honorífica dentro del Concurso Estatal de Transparencia en Corto 2022. </a:t>
            </a:r>
          </a:p>
          <a:p>
            <a:r>
              <a:rPr lang="es-MX" sz="1600" b="0" i="0" dirty="0">
                <a:solidFill>
                  <a:schemeClr val="tx1"/>
                </a:solidFill>
                <a:effectLst/>
                <a:latin typeface="+mn-lt"/>
              </a:rPr>
              <a:t>Los docentes Aída Hernández y Rogelio Flores comentarán cómo fue el proceso por el que los estudiantes realizaron los documentales y concursaron</a:t>
            </a:r>
            <a:r>
              <a:rPr lang="es-MX" sz="1600" dirty="0">
                <a:solidFill>
                  <a:schemeClr val="tx1"/>
                </a:solidFill>
                <a:latin typeface="+mn-lt"/>
              </a:rPr>
              <a:t>.</a:t>
            </a:r>
          </a:p>
        </p:txBody>
      </p:sp>
    </p:spTree>
    <p:extLst>
      <p:ext uri="{BB962C8B-B14F-4D97-AF65-F5344CB8AC3E}">
        <p14:creationId xmlns:p14="http://schemas.microsoft.com/office/powerpoint/2010/main" val="148039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
          <p:cNvSpPr txBox="1"/>
          <p:nvPr/>
        </p:nvSpPr>
        <p:spPr>
          <a:xfrm>
            <a:off x="5148263" y="188913"/>
            <a:ext cx="3779837" cy="400069"/>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168" name="Google Shape;168;p3"/>
          <p:cNvSpPr/>
          <p:nvPr/>
        </p:nvSpPr>
        <p:spPr>
          <a:xfrm>
            <a:off x="905266" y="926047"/>
            <a:ext cx="7921500" cy="1943762"/>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600">
              <a:solidFill>
                <a:schemeClr val="dk1"/>
              </a:solidFill>
              <a:latin typeface="Century Gothic"/>
              <a:ea typeface="Century Gothic"/>
              <a:cs typeface="Century Gothic"/>
              <a:sym typeface="Century Gothic"/>
            </a:endParaRPr>
          </a:p>
        </p:txBody>
      </p:sp>
      <p:sp>
        <p:nvSpPr>
          <p:cNvPr id="171" name="Google Shape;171;p3"/>
          <p:cNvSpPr/>
          <p:nvPr/>
        </p:nvSpPr>
        <p:spPr>
          <a:xfrm>
            <a:off x="1097280" y="1064026"/>
            <a:ext cx="7406447" cy="1949211"/>
          </a:xfrm>
          <a:prstGeom prst="rect">
            <a:avLst/>
          </a:prstGeom>
          <a:noFill/>
          <a:ln>
            <a:noFill/>
          </a:ln>
        </p:spPr>
        <p:txBody>
          <a:bodyPr spcFirstLastPara="1" wrap="square" lIns="91425" tIns="45700" rIns="91425" bIns="45700" anchor="t" anchorCtr="0">
            <a:spAutoFit/>
          </a:bodyPr>
          <a:lstStyle/>
          <a:p>
            <a:r>
              <a:rPr lang="es-MX" sz="1600" b="1" dirty="0">
                <a:solidFill>
                  <a:schemeClr val="dk1"/>
                </a:solidFill>
                <a:latin typeface="+mn-lt"/>
                <a:ea typeface="Century Gothic"/>
                <a:cs typeface="Century Gothic"/>
                <a:sym typeface="Century Gothic"/>
              </a:rPr>
              <a:t> Martes 1 de noviembre</a:t>
            </a:r>
          </a:p>
          <a:p>
            <a:endParaRPr lang="es-MX" sz="1600" b="0" i="0" dirty="0">
              <a:solidFill>
                <a:schemeClr val="tx1"/>
              </a:solidFill>
              <a:effectLst/>
              <a:latin typeface="+mn-lt"/>
            </a:endParaRPr>
          </a:p>
          <a:p>
            <a:r>
              <a:rPr lang="es-MX" sz="1600" b="0" i="0" dirty="0">
                <a:solidFill>
                  <a:schemeClr val="tx1"/>
                </a:solidFill>
                <a:effectLst/>
                <a:latin typeface="+mn-lt"/>
              </a:rPr>
              <a:t>Gustavo Zavala </a:t>
            </a:r>
            <a:r>
              <a:rPr lang="es-MX" sz="1600" b="0" i="0" dirty="0" err="1">
                <a:solidFill>
                  <a:schemeClr val="tx1"/>
                </a:solidFill>
                <a:effectLst/>
                <a:latin typeface="+mn-lt"/>
              </a:rPr>
              <a:t>Slehiman</a:t>
            </a:r>
            <a:r>
              <a:rPr lang="es-MX" sz="1600" b="0" i="0" dirty="0">
                <a:solidFill>
                  <a:schemeClr val="tx1"/>
                </a:solidFill>
                <a:effectLst/>
                <a:latin typeface="+mn-lt"/>
              </a:rPr>
              <a:t>, Director de Capacitación y Cultura de la Transparencia del ICAI participó en el “Encuentro Nacional del </a:t>
            </a:r>
            <a:r>
              <a:rPr lang="es-MX" sz="1600" b="0" i="0" dirty="0" err="1">
                <a:solidFill>
                  <a:schemeClr val="tx1"/>
                </a:solidFill>
                <a:effectLst/>
                <a:latin typeface="+mn-lt"/>
              </a:rPr>
              <a:t>PlanDAI</a:t>
            </a:r>
            <a:r>
              <a:rPr lang="es-MX" sz="1600" b="0" i="0" dirty="0">
                <a:solidFill>
                  <a:schemeClr val="tx1"/>
                </a:solidFill>
                <a:effectLst/>
                <a:latin typeface="+mn-lt"/>
              </a:rPr>
              <a:t> 2022 - 2023”, en la CDMX, que busca incrementar el uso y aprovechamiento del derecho de acceso a la información en el País.</a:t>
            </a:r>
          </a:p>
          <a:p>
            <a:pPr marL="0" marR="0" lvl="0" indent="0" algn="l" rtl="0">
              <a:spcBef>
                <a:spcPts val="800"/>
              </a:spcBef>
              <a:spcAft>
                <a:spcPts val="0"/>
              </a:spcAft>
              <a:buNone/>
            </a:pPr>
            <a:endParaRPr sz="1800" dirty="0">
              <a:solidFill>
                <a:schemeClr val="dk1"/>
              </a:solidFill>
              <a:latin typeface="Century Gothic"/>
              <a:ea typeface="Century Gothic"/>
              <a:cs typeface="Century Gothic"/>
              <a:sym typeface="Century Gothic"/>
            </a:endParaRPr>
          </a:p>
        </p:txBody>
      </p:sp>
      <p:sp>
        <p:nvSpPr>
          <p:cNvPr id="7" name="Google Shape;177;p4">
            <a:extLst>
              <a:ext uri="{FF2B5EF4-FFF2-40B4-BE49-F238E27FC236}">
                <a16:creationId xmlns:a16="http://schemas.microsoft.com/office/drawing/2014/main" id="{E20B0FFF-1567-4567-A35B-246765895799}"/>
              </a:ext>
            </a:extLst>
          </p:cNvPr>
          <p:cNvSpPr/>
          <p:nvPr/>
        </p:nvSpPr>
        <p:spPr>
          <a:xfrm>
            <a:off x="905265" y="3305909"/>
            <a:ext cx="7851159" cy="2082018"/>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cs typeface="Century Gothic"/>
              <a:sym typeface="Century Gothic"/>
            </a:endParaRPr>
          </a:p>
          <a:p>
            <a:r>
              <a:rPr lang="es-MX" sz="1600" b="1" dirty="0">
                <a:solidFill>
                  <a:schemeClr val="dk1"/>
                </a:solidFill>
                <a:latin typeface="+mn-lt"/>
                <a:ea typeface="Century Gothic"/>
                <a:cs typeface="Century Gothic"/>
                <a:sym typeface="Century Gothic"/>
              </a:rPr>
              <a:t>   Martes 1 de noviembre</a:t>
            </a:r>
          </a:p>
          <a:p>
            <a:endParaRPr lang="es-MX" sz="1600" b="0" i="0" dirty="0">
              <a:solidFill>
                <a:schemeClr val="tx1"/>
              </a:solidFill>
              <a:effectLst/>
              <a:latin typeface="+mn-lt"/>
            </a:endParaRPr>
          </a:p>
          <a:p>
            <a:r>
              <a:rPr lang="es-MX" sz="1600" b="0" i="0" dirty="0">
                <a:solidFill>
                  <a:schemeClr val="tx1"/>
                </a:solidFill>
                <a:effectLst/>
                <a:latin typeface="+mn-lt"/>
              </a:rPr>
              <a:t>Se publicó, como parte de la campaña del departamento jurídico lo siguiente: Atención: Sector Público y Sector Privado, el ICAI les recuerda que el Generador de Avisos de Privacidad es gratuito y está disponible en el siguiente enlace: https://generador-avisos-privacidad.inai.org.mx</a:t>
            </a:r>
          </a:p>
          <a:p>
            <a:endParaRPr lang="es-MX" sz="1600" dirty="0">
              <a:latin typeface="+mn-lt"/>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
          <p:cNvSpPr txBox="1"/>
          <p:nvPr/>
        </p:nvSpPr>
        <p:spPr>
          <a:xfrm>
            <a:off x="5148263"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178" name="Google Shape;178;p4"/>
          <p:cNvSpPr/>
          <p:nvPr/>
        </p:nvSpPr>
        <p:spPr>
          <a:xfrm>
            <a:off x="1013521" y="1002448"/>
            <a:ext cx="7914580" cy="1877394"/>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Jueves 3 de noviembre</a:t>
            </a:r>
          </a:p>
          <a:p>
            <a:r>
              <a:rPr lang="es-MX" sz="1600" b="0" i="0" dirty="0">
                <a:solidFill>
                  <a:schemeClr val="tx1"/>
                </a:solidFill>
                <a:effectLst/>
                <a:latin typeface="+mn-lt"/>
              </a:rPr>
              <a:t>Personal de la Dirección de Capacitación y Cultura de la Transparencia del ICAI realizó un ejercicio práctico de consulta de información pública en los sitios de Internet y en la Plataforma Nacional de Transparencia con estudiantes del Instituto Tecnol</a:t>
            </a:r>
            <a:r>
              <a:rPr lang="es-MX" sz="1600" dirty="0">
                <a:solidFill>
                  <a:schemeClr val="tx1"/>
                </a:solidFill>
                <a:latin typeface="+mn-lt"/>
              </a:rPr>
              <a:t>ógico de</a:t>
            </a:r>
            <a:r>
              <a:rPr lang="es-MX" sz="1600" b="0" i="0" dirty="0">
                <a:solidFill>
                  <a:schemeClr val="tx1"/>
                </a:solidFill>
                <a:effectLst/>
                <a:latin typeface="+mn-lt"/>
              </a:rPr>
              <a:t> San Pedro como parte de las actividades de Recertificación como Institución Educativa Promotora de la Transparencia..</a:t>
            </a:r>
            <a:endParaRPr lang="es-MX" sz="1600" dirty="0">
              <a:latin typeface="+mn-lt"/>
            </a:endParaRPr>
          </a:p>
        </p:txBody>
      </p:sp>
      <p:sp>
        <p:nvSpPr>
          <p:cNvPr id="4" name="Google Shape;178;p4">
            <a:extLst>
              <a:ext uri="{FF2B5EF4-FFF2-40B4-BE49-F238E27FC236}">
                <a16:creationId xmlns:a16="http://schemas.microsoft.com/office/drawing/2014/main" id="{64C85ACE-B367-4A32-1B7A-0F53660FF04F}"/>
              </a:ext>
            </a:extLst>
          </p:cNvPr>
          <p:cNvSpPr/>
          <p:nvPr/>
        </p:nvSpPr>
        <p:spPr>
          <a:xfrm>
            <a:off x="1013520" y="3300498"/>
            <a:ext cx="7914580" cy="2185902"/>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cs typeface="Century Gothic"/>
              <a:sym typeface="Century Gothic"/>
            </a:endParaRPr>
          </a:p>
          <a:p>
            <a:r>
              <a:rPr lang="es-MX" sz="1600" b="1" dirty="0">
                <a:solidFill>
                  <a:schemeClr val="dk1"/>
                </a:solidFill>
                <a:latin typeface="+mn-lt"/>
                <a:ea typeface="Century Gothic"/>
                <a:cs typeface="Century Gothic"/>
                <a:sym typeface="Century Gothic"/>
              </a:rPr>
              <a:t>Domingo 6 de noviembre</a:t>
            </a:r>
          </a:p>
          <a:p>
            <a:r>
              <a:rPr lang="es-MX" sz="1600" b="0" i="0" dirty="0">
                <a:solidFill>
                  <a:schemeClr val="tx1"/>
                </a:solidFill>
                <a:effectLst/>
                <a:latin typeface="+mn-lt"/>
              </a:rPr>
              <a:t>Hoy por la mañana, personal del ICAI participó en la tercera edición de la carrera 5K "¡Rueda, camina, corre o trota!" #Yoporlainclusión organizada por el Gobierno del Estado de Coahuila y la Secretaría de Inclusión y Desarrollo Social Coahuila a través de la Dirección para Promover la Igualdad y Prevenir la Discriminación.</a:t>
            </a:r>
          </a:p>
          <a:p>
            <a:endParaRPr lang="es-MX" sz="1600" b="0" i="0" dirty="0">
              <a:solidFill>
                <a:schemeClr val="tx1"/>
              </a:solidFill>
              <a:effectLst/>
              <a:latin typeface="+mn-lt"/>
            </a:endParaRPr>
          </a:p>
          <a:p>
            <a:r>
              <a:rPr lang="es-MX" sz="1600" b="0" i="0" dirty="0" err="1">
                <a:solidFill>
                  <a:schemeClr val="tx1"/>
                </a:solidFill>
                <a:effectLst/>
                <a:latin typeface="+mn-lt"/>
              </a:rPr>
              <a:t>Icaito</a:t>
            </a:r>
            <a:r>
              <a:rPr lang="es-MX" sz="1600" b="0" i="0" dirty="0">
                <a:solidFill>
                  <a:schemeClr val="tx1"/>
                </a:solidFill>
                <a:effectLst/>
                <a:latin typeface="+mn-lt"/>
              </a:rPr>
              <a:t>, la botarga del ICAI, animó y convivió con algunos de los participantes a esta carrera.</a:t>
            </a:r>
            <a:endParaRPr lang="es-MX" sz="1600" dirty="0">
              <a:latin typeface="+mn-lt"/>
            </a:endParaRPr>
          </a:p>
          <a:p>
            <a:r>
              <a:rPr lang="es-MX" sz="1600" dirty="0">
                <a:solidFill>
                  <a:schemeClr val="tx1"/>
                </a:solidFill>
                <a:latin typeface="+mn-lt"/>
              </a:rPr>
              <a:t>.</a:t>
            </a:r>
            <a:endParaRPr lang="en-US" sz="1200" b="1" dirty="0">
              <a:solidFill>
                <a:schemeClr val="tx1"/>
              </a:solidFill>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5"/>
          <p:cNvSpPr txBox="1"/>
          <p:nvPr/>
        </p:nvSpPr>
        <p:spPr>
          <a:xfrm>
            <a:off x="5148263"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4" name="Google Shape;184;p5">
            <a:extLst>
              <a:ext uri="{FF2B5EF4-FFF2-40B4-BE49-F238E27FC236}">
                <a16:creationId xmlns:a16="http://schemas.microsoft.com/office/drawing/2014/main" id="{7DD30121-DB53-491E-835E-6B8372A2643E}"/>
              </a:ext>
            </a:extLst>
          </p:cNvPr>
          <p:cNvSpPr/>
          <p:nvPr/>
        </p:nvSpPr>
        <p:spPr>
          <a:xfrm>
            <a:off x="1000848" y="771525"/>
            <a:ext cx="7921500" cy="3057525"/>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Lunes 7 de noviembre</a:t>
            </a:r>
          </a:p>
          <a:p>
            <a:r>
              <a:rPr lang="es-MX" sz="1600" dirty="0">
                <a:solidFill>
                  <a:schemeClr val="tx1"/>
                </a:solidFill>
                <a:latin typeface="+mn-lt"/>
              </a:rPr>
              <a:t>E</a:t>
            </a:r>
            <a:r>
              <a:rPr lang="es-MX" sz="1600" b="0" i="0" dirty="0">
                <a:solidFill>
                  <a:schemeClr val="tx1"/>
                </a:solidFill>
                <a:effectLst/>
                <a:latin typeface="+mn-lt"/>
              </a:rPr>
              <a:t>n "El Poder de la Transparencia", Aída Hernández y Rogelio Flores, catedráticos de la Facultad de Ciencias de la Comunicación de la UAdeC platicaron sobre su experiencia al trabajar con sus alumnos en cortometrajes, temas como la #Transparencia. </a:t>
            </a:r>
          </a:p>
          <a:p>
            <a:r>
              <a:rPr lang="es-MX" sz="1600" b="0" i="0" dirty="0">
                <a:solidFill>
                  <a:schemeClr val="tx1"/>
                </a:solidFill>
                <a:effectLst/>
                <a:latin typeface="+mn-lt"/>
              </a:rPr>
              <a:t>Esto luego de que estudiantes de esta institución ganaran varios lugares en el Concurso Estatal de Transparencia en Corto 2022, organizado por el Gobierno del Estado de Coahuila y la Secretaría de Fiscalización y Rendición de Cuentas.</a:t>
            </a:r>
          </a:p>
        </p:txBody>
      </p:sp>
      <p:sp>
        <p:nvSpPr>
          <p:cNvPr id="3" name="Google Shape;184;p5">
            <a:extLst>
              <a:ext uri="{FF2B5EF4-FFF2-40B4-BE49-F238E27FC236}">
                <a16:creationId xmlns:a16="http://schemas.microsoft.com/office/drawing/2014/main" id="{710C21CF-8BA4-3560-1CC8-B42E246516E4}"/>
              </a:ext>
            </a:extLst>
          </p:cNvPr>
          <p:cNvSpPr/>
          <p:nvPr/>
        </p:nvSpPr>
        <p:spPr>
          <a:xfrm>
            <a:off x="1000848" y="4086227"/>
            <a:ext cx="7921500" cy="1843089"/>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Lunes 7 de noviembre</a:t>
            </a:r>
          </a:p>
          <a:p>
            <a:r>
              <a:rPr lang="es-MX" sz="1600" b="0" i="0" dirty="0">
                <a:solidFill>
                  <a:schemeClr val="tx1"/>
                </a:solidFill>
                <a:effectLst/>
                <a:latin typeface="+mn-lt"/>
              </a:rPr>
              <a:t>El Comisionado del ICAI, Francisco Javier Diez de Urdanivia del Valle asistió, de manera virtual, a la primera sesión ordinaria de la Comisión de Archivos y Gestión Documental del Sistema Nacional de Transparencia..</a:t>
            </a:r>
            <a:endParaRPr lang="es-MX" sz="1600" dirty="0">
              <a:latin typeface="+mn-lt"/>
            </a:endParaRPr>
          </a:p>
        </p:txBody>
      </p:sp>
      <p:sp>
        <p:nvSpPr>
          <p:cNvPr id="2" name="Rectangle 1">
            <a:extLst>
              <a:ext uri="{FF2B5EF4-FFF2-40B4-BE49-F238E27FC236}">
                <a16:creationId xmlns:a16="http://schemas.microsoft.com/office/drawing/2014/main" id="{83E4C980-ED92-2820-E7FC-1A07DD912F7B}"/>
              </a:ext>
            </a:extLst>
          </p:cNvPr>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5"/>
          <p:cNvSpPr txBox="1"/>
          <p:nvPr/>
        </p:nvSpPr>
        <p:spPr>
          <a:xfrm>
            <a:off x="5148263"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3" name="Google Shape;184;p5">
            <a:extLst>
              <a:ext uri="{FF2B5EF4-FFF2-40B4-BE49-F238E27FC236}">
                <a16:creationId xmlns:a16="http://schemas.microsoft.com/office/drawing/2014/main" id="{C25B449D-F820-DAB4-93F0-64FB2B47F12E}"/>
              </a:ext>
            </a:extLst>
          </p:cNvPr>
          <p:cNvSpPr/>
          <p:nvPr/>
        </p:nvSpPr>
        <p:spPr>
          <a:xfrm>
            <a:off x="1093849" y="885823"/>
            <a:ext cx="8050151" cy="2343152"/>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Martes 8 de noviembre</a:t>
            </a:r>
          </a:p>
          <a:p>
            <a:r>
              <a:rPr lang="es-MX" sz="1600" b="0" i="0" dirty="0">
                <a:solidFill>
                  <a:schemeClr val="tx1"/>
                </a:solidFill>
                <a:effectLst/>
                <a:latin typeface="+mn-lt"/>
              </a:rPr>
              <a:t>Integrantes de la Dirección de Capacitación y Cultura de la Transparencia del ICAI impartieron un curso de capacitación sobre "Derecho de Acceso a la Información y cómo ejercerlo" a miembros de la Asociación Gente Pequeña de Coahuila, de la Asociación de Sordos Coahuilenses y de Soy FAN del Síndrome de Down, A.C. </a:t>
            </a:r>
          </a:p>
          <a:p>
            <a:r>
              <a:rPr lang="es-MX" sz="1600" b="0" i="0" dirty="0">
                <a:solidFill>
                  <a:schemeClr val="tx1"/>
                </a:solidFill>
                <a:effectLst/>
                <a:latin typeface="+mn-lt"/>
              </a:rPr>
              <a:t>Las personas que recibieron la capacitación a distancia pertenecen a los municipios de Sabinas, Agujita, Progreso y Saltillo.</a:t>
            </a:r>
          </a:p>
          <a:p>
            <a:endParaRPr lang="es-MX" sz="1600" dirty="0">
              <a:solidFill>
                <a:schemeClr val="tx1"/>
              </a:solidFill>
              <a:latin typeface="+mn-lt"/>
            </a:endParaRPr>
          </a:p>
        </p:txBody>
      </p:sp>
      <p:sp>
        <p:nvSpPr>
          <p:cNvPr id="5" name="Google Shape;184;p5">
            <a:extLst>
              <a:ext uri="{FF2B5EF4-FFF2-40B4-BE49-F238E27FC236}">
                <a16:creationId xmlns:a16="http://schemas.microsoft.com/office/drawing/2014/main" id="{D52DFBAB-BE27-E47A-38A9-ED25C7DDF492}"/>
              </a:ext>
            </a:extLst>
          </p:cNvPr>
          <p:cNvSpPr/>
          <p:nvPr/>
        </p:nvSpPr>
        <p:spPr>
          <a:xfrm>
            <a:off x="1187513" y="3540061"/>
            <a:ext cx="7921500" cy="2817877"/>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dirty="0">
              <a:latin typeface="+mn-lt"/>
            </a:endParaRPr>
          </a:p>
        </p:txBody>
      </p:sp>
      <p:sp>
        <p:nvSpPr>
          <p:cNvPr id="7" name="CuadroTexto 6">
            <a:extLst>
              <a:ext uri="{FF2B5EF4-FFF2-40B4-BE49-F238E27FC236}">
                <a16:creationId xmlns:a16="http://schemas.microsoft.com/office/drawing/2014/main" id="{71A642FB-7E95-B157-6770-FC097DD05572}"/>
              </a:ext>
            </a:extLst>
          </p:cNvPr>
          <p:cNvSpPr txBox="1"/>
          <p:nvPr/>
        </p:nvSpPr>
        <p:spPr>
          <a:xfrm>
            <a:off x="1315739" y="3899098"/>
            <a:ext cx="7665048" cy="2031325"/>
          </a:xfrm>
          <a:prstGeom prst="rect">
            <a:avLst/>
          </a:prstGeom>
          <a:noFill/>
        </p:spPr>
        <p:txBody>
          <a:bodyPr wrap="square">
            <a:spAutoFit/>
          </a:bodyPr>
          <a:lstStyle/>
          <a:p>
            <a:r>
              <a:rPr lang="es-MX" sz="1400" b="1" dirty="0">
                <a:solidFill>
                  <a:schemeClr val="dk1"/>
                </a:solidFill>
                <a:latin typeface="+mn-lt"/>
                <a:ea typeface="Century Gothic"/>
                <a:cs typeface="Century Gothic"/>
                <a:sym typeface="Century Gothic"/>
              </a:rPr>
              <a:t>Martes 8 de noviembre</a:t>
            </a:r>
          </a:p>
          <a:p>
            <a:r>
              <a:rPr lang="es-MX" sz="1600" dirty="0">
                <a:solidFill>
                  <a:schemeClr val="tx1"/>
                </a:solidFill>
                <a:latin typeface="+mn-lt"/>
              </a:rPr>
              <a:t>Hoy, el ICAI entregó la recertificación al </a:t>
            </a:r>
            <a:r>
              <a:rPr lang="es-MX" sz="1600" dirty="0" err="1">
                <a:solidFill>
                  <a:schemeClr val="tx1"/>
                </a:solidFill>
                <a:latin typeface="+mn-lt"/>
              </a:rPr>
              <a:t>Tec</a:t>
            </a:r>
            <a:r>
              <a:rPr lang="es-MX" sz="1600" dirty="0">
                <a:solidFill>
                  <a:schemeClr val="tx1"/>
                </a:solidFill>
                <a:latin typeface="+mn-lt"/>
              </a:rPr>
              <a:t> San Pedro que lo acredita como una Institución Educativa Promotora de la Transparencia.</a:t>
            </a:r>
          </a:p>
          <a:p>
            <a:endParaRPr lang="es-MX" sz="1600" dirty="0">
              <a:solidFill>
                <a:schemeClr val="tx1"/>
              </a:solidFill>
              <a:latin typeface="+mn-lt"/>
            </a:endParaRPr>
          </a:p>
          <a:p>
            <a:r>
              <a:rPr lang="es-MX" sz="1600" dirty="0">
                <a:solidFill>
                  <a:schemeClr val="tx1"/>
                </a:solidFill>
                <a:latin typeface="+mn-lt"/>
              </a:rPr>
              <a:t>El Comisionado Presidente del ICAI, Luis González Briseño e integrantes de la Dirección de Capacitación y Cultura de la Transparencia entregaron al Director General del Instituto Tecnológico Superior de San Pedro de las Colonias, José Gilberto </a:t>
            </a:r>
            <a:r>
              <a:rPr lang="es-MX" sz="1600" dirty="0" err="1">
                <a:solidFill>
                  <a:schemeClr val="tx1"/>
                </a:solidFill>
                <a:latin typeface="+mn-lt"/>
              </a:rPr>
              <a:t>Ferniza</a:t>
            </a:r>
            <a:r>
              <a:rPr lang="es-MX" sz="1600" dirty="0">
                <a:solidFill>
                  <a:schemeClr val="tx1"/>
                </a:solidFill>
                <a:latin typeface="+mn-lt"/>
              </a:rPr>
              <a:t> Garza, el reconocimiento por dicha recertificación.</a:t>
            </a:r>
          </a:p>
        </p:txBody>
      </p:sp>
    </p:spTree>
    <p:extLst>
      <p:ext uri="{BB962C8B-B14F-4D97-AF65-F5344CB8AC3E}">
        <p14:creationId xmlns:p14="http://schemas.microsoft.com/office/powerpoint/2010/main" val="54254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5"/>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4" name="Google Shape;184;p5">
            <a:extLst>
              <a:ext uri="{FF2B5EF4-FFF2-40B4-BE49-F238E27FC236}">
                <a16:creationId xmlns:a16="http://schemas.microsoft.com/office/drawing/2014/main" id="{7DD30121-DB53-491E-835E-6B8372A2643E}"/>
              </a:ext>
            </a:extLst>
          </p:cNvPr>
          <p:cNvSpPr/>
          <p:nvPr/>
        </p:nvSpPr>
        <p:spPr>
          <a:xfrm>
            <a:off x="943726" y="977389"/>
            <a:ext cx="7921500" cy="1788985"/>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Martes 8 de noviembre</a:t>
            </a:r>
          </a:p>
          <a:p>
            <a:r>
              <a:rPr lang="es-MX" sz="1600" b="0" i="0" dirty="0">
                <a:solidFill>
                  <a:schemeClr val="tx1"/>
                </a:solidFill>
                <a:effectLst/>
                <a:latin typeface="+mn-lt"/>
              </a:rPr>
              <a:t>Personal del ICAI entregó al Banco de Alimentos de Saltillo A.C., dentro de su colecta anual Alimenta, la cantidad de 110.6 kilos de alimento, sumándose así a la causa para los beneficiarios del Programa Ángeles.</a:t>
            </a:r>
            <a:endParaRPr lang="es-MX" sz="1600" dirty="0">
              <a:solidFill>
                <a:schemeClr val="tx1"/>
              </a:solidFill>
              <a:latin typeface="+mn-lt"/>
            </a:endParaRPr>
          </a:p>
        </p:txBody>
      </p:sp>
      <p:sp>
        <p:nvSpPr>
          <p:cNvPr id="14" name="Google Shape;184;p5">
            <a:extLst>
              <a:ext uri="{FF2B5EF4-FFF2-40B4-BE49-F238E27FC236}">
                <a16:creationId xmlns:a16="http://schemas.microsoft.com/office/drawing/2014/main" id="{2D97BD6F-65B6-BC29-8384-A423927ACCCE}"/>
              </a:ext>
            </a:extLst>
          </p:cNvPr>
          <p:cNvSpPr/>
          <p:nvPr/>
        </p:nvSpPr>
        <p:spPr>
          <a:xfrm>
            <a:off x="982759" y="3237075"/>
            <a:ext cx="7646485" cy="240407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Viernes 11 de noviembre</a:t>
            </a:r>
          </a:p>
          <a:p>
            <a:r>
              <a:rPr lang="es-MX" sz="1600" b="0" i="0" dirty="0">
                <a:solidFill>
                  <a:schemeClr val="tx1"/>
                </a:solidFill>
                <a:effectLst/>
                <a:latin typeface="+mn-lt"/>
              </a:rPr>
              <a:t>Sesión el Comité de Archivos del ICAI, integrado por los comisionados Francisco Javier Diez de Urdanivia del Valle y José Manuel Jiménez y Meléndez; el Secretario Técnico, José Eduardo Vega Luna; la directora de Gestión Documental y Procedimientos, Verónica Ramos Torres y la subdirectora de procedimientos, Ivonne Alejandra Ramírez Macías.</a:t>
            </a:r>
            <a:endParaRPr lang="es-MX" sz="1600" dirty="0">
              <a:latin typeface="+mn-lt"/>
            </a:endParaRPr>
          </a:p>
        </p:txBody>
      </p:sp>
    </p:spTree>
    <p:extLst>
      <p:ext uri="{BB962C8B-B14F-4D97-AF65-F5344CB8AC3E}">
        <p14:creationId xmlns:p14="http://schemas.microsoft.com/office/powerpoint/2010/main" val="1182655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3" name="Google Shape;183;p5">
            <a:extLst>
              <a:ext uri="{FF2B5EF4-FFF2-40B4-BE49-F238E27FC236}">
                <a16:creationId xmlns:a16="http://schemas.microsoft.com/office/drawing/2014/main" id="{5910435B-CD42-9965-284A-CB166D070A24}"/>
              </a:ext>
            </a:extLst>
          </p:cNvPr>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4" name="Google Shape;184;p5">
            <a:extLst>
              <a:ext uri="{FF2B5EF4-FFF2-40B4-BE49-F238E27FC236}">
                <a16:creationId xmlns:a16="http://schemas.microsoft.com/office/drawing/2014/main" id="{D0269A83-0201-BFB9-F6EB-FE52FBB92FE4}"/>
              </a:ext>
            </a:extLst>
          </p:cNvPr>
          <p:cNvSpPr/>
          <p:nvPr/>
        </p:nvSpPr>
        <p:spPr>
          <a:xfrm>
            <a:off x="890971" y="977389"/>
            <a:ext cx="7921500" cy="1951549"/>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Lunes 14 de noviembre</a:t>
            </a:r>
          </a:p>
          <a:p>
            <a:r>
              <a:rPr lang="es-MX" sz="1600" b="0" i="0" dirty="0">
                <a:solidFill>
                  <a:schemeClr val="tx1"/>
                </a:solidFill>
                <a:effectLst/>
                <a:latin typeface="+mn-lt"/>
              </a:rPr>
              <a:t>Para fortalecer el trabajo en materia de rendición de cuentas y acceso a la información pública, el Secretario de Gobierno, Fernando de las Fuentes se reunió con Luis González Briseño, Comisionado Presidente del ICAI; con los Comisionados, Bertha Icela Mata Ortiz, José Manuel Jiménez y Meléndez y Francisco Javier Diez de Urdanivia del Valle y el Director General, Luis Fernando García </a:t>
            </a:r>
            <a:r>
              <a:rPr lang="es-MX" sz="1600" b="0" i="0" dirty="0" err="1">
                <a:solidFill>
                  <a:schemeClr val="tx1"/>
                </a:solidFill>
                <a:effectLst/>
                <a:latin typeface="+mn-lt"/>
              </a:rPr>
              <a:t>Abusaíd</a:t>
            </a:r>
            <a:r>
              <a:rPr lang="es-MX" sz="1600" b="0" i="0" dirty="0">
                <a:solidFill>
                  <a:schemeClr val="tx1"/>
                </a:solidFill>
                <a:effectLst/>
                <a:latin typeface="+mn-lt"/>
              </a:rPr>
              <a:t> de este instituto.</a:t>
            </a:r>
            <a:endParaRPr lang="es-MX" sz="1600" dirty="0">
              <a:latin typeface="+mn-lt"/>
            </a:endParaRPr>
          </a:p>
        </p:txBody>
      </p:sp>
      <p:sp>
        <p:nvSpPr>
          <p:cNvPr id="5" name="Google Shape;184;p5">
            <a:extLst>
              <a:ext uri="{FF2B5EF4-FFF2-40B4-BE49-F238E27FC236}">
                <a16:creationId xmlns:a16="http://schemas.microsoft.com/office/drawing/2014/main" id="{715819CC-BCAC-E0DD-9D4C-E1F4EA0FAAFC}"/>
              </a:ext>
            </a:extLst>
          </p:cNvPr>
          <p:cNvSpPr/>
          <p:nvPr/>
        </p:nvSpPr>
        <p:spPr>
          <a:xfrm>
            <a:off x="997999" y="3557588"/>
            <a:ext cx="7646485" cy="2599372"/>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Lunes 14 noviembre</a:t>
            </a:r>
          </a:p>
          <a:p>
            <a:r>
              <a:rPr lang="es-MX" sz="1600" b="0" i="0" dirty="0">
                <a:solidFill>
                  <a:schemeClr val="tx1"/>
                </a:solidFill>
                <a:effectLst/>
                <a:latin typeface="+mn-lt"/>
              </a:rPr>
              <a:t>En "El Poder de la Transparencia", retransmitimos la entrevista realizada a Arturo Valdez Ramos, Jefe del departamento de Tecnologías de la Información y Seguimiento de Programas, del departamento de Capacitación y Cultura de la Transparencia ICAI en la que nos habló de su labor como capacitador de estudiantes de secundaria, preparatoria, docentes o administrativos.</a:t>
            </a:r>
            <a:endParaRPr lang="es-MX" sz="16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3" name="Google Shape;183;p5">
            <a:extLst>
              <a:ext uri="{FF2B5EF4-FFF2-40B4-BE49-F238E27FC236}">
                <a16:creationId xmlns:a16="http://schemas.microsoft.com/office/drawing/2014/main" id="{19FCC09D-FDCB-66D5-DDF8-03BD9F34C19B}"/>
              </a:ext>
            </a:extLst>
          </p:cNvPr>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4" name="Google Shape;184;p5">
            <a:extLst>
              <a:ext uri="{FF2B5EF4-FFF2-40B4-BE49-F238E27FC236}">
                <a16:creationId xmlns:a16="http://schemas.microsoft.com/office/drawing/2014/main" id="{314B6D22-536E-3F0C-837C-03A0DF13426B}"/>
              </a:ext>
            </a:extLst>
          </p:cNvPr>
          <p:cNvSpPr/>
          <p:nvPr/>
        </p:nvSpPr>
        <p:spPr>
          <a:xfrm>
            <a:off x="845251" y="1223167"/>
            <a:ext cx="7921500" cy="2577308"/>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Lunes 14 de noviembre</a:t>
            </a:r>
          </a:p>
          <a:p>
            <a:r>
              <a:rPr lang="es-MX" sz="1600" dirty="0">
                <a:solidFill>
                  <a:schemeClr val="tx1"/>
                </a:solidFill>
                <a:latin typeface="+mn-lt"/>
              </a:rPr>
              <a:t>In</a:t>
            </a:r>
            <a:r>
              <a:rPr lang="es-MX" sz="1600" b="0" i="0" dirty="0">
                <a:solidFill>
                  <a:schemeClr val="tx1"/>
                </a:solidFill>
                <a:effectLst/>
                <a:latin typeface="+mn-lt"/>
              </a:rPr>
              <a:t>tegrantes de la Dirección de Capacitación y Cultura de la Transparencia del ICAI realizaron una capacitación teórico-práctica de "Actualización sobre buenas prácticas de Gobierno Abierto y Transparencia Proactiva", con personas servidoras públicas de los distintos Sujetos Obligados de las regiones Norte y Carbonífera del estado de Coahuila. </a:t>
            </a:r>
          </a:p>
          <a:p>
            <a:r>
              <a:rPr lang="es-MX" sz="1600" b="0" i="0" dirty="0">
                <a:solidFill>
                  <a:schemeClr val="tx1"/>
                </a:solidFill>
                <a:effectLst/>
                <a:latin typeface="+mn-lt"/>
              </a:rPr>
              <a:t>En dicha sesión se abordaron temas y prácticas actuales de Estado Abierto, Gobierno Abierto, Congreso Abierto, Justicia Abierta y Transparencia Proactiva.</a:t>
            </a:r>
            <a:endParaRPr lang="es-MX" sz="1600" dirty="0">
              <a:solidFill>
                <a:schemeClr val="tx1"/>
              </a:solidFill>
              <a:latin typeface="+mn-lt"/>
            </a:endParaRPr>
          </a:p>
        </p:txBody>
      </p:sp>
      <p:sp>
        <p:nvSpPr>
          <p:cNvPr id="5" name="Google Shape;184;p5">
            <a:extLst>
              <a:ext uri="{FF2B5EF4-FFF2-40B4-BE49-F238E27FC236}">
                <a16:creationId xmlns:a16="http://schemas.microsoft.com/office/drawing/2014/main" id="{102B18BF-9E9E-F183-BDC2-0C28FBE472F4}"/>
              </a:ext>
            </a:extLst>
          </p:cNvPr>
          <p:cNvSpPr/>
          <p:nvPr/>
        </p:nvSpPr>
        <p:spPr>
          <a:xfrm>
            <a:off x="875731" y="3986212"/>
            <a:ext cx="7891020" cy="2428875"/>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sym typeface="Century Gothic"/>
            </a:endParaRPr>
          </a:p>
          <a:p>
            <a:endParaRPr lang="es-MX" sz="1600" b="1" dirty="0">
              <a:solidFill>
                <a:schemeClr val="dk1"/>
              </a:solidFill>
              <a:latin typeface="+mn-lt"/>
              <a:ea typeface="Century Gothic"/>
              <a:sym typeface="Century Gothic"/>
            </a:endParaRPr>
          </a:p>
          <a:p>
            <a:r>
              <a:rPr lang="es-MX" sz="1600" b="1" dirty="0">
                <a:solidFill>
                  <a:schemeClr val="dk1"/>
                </a:solidFill>
                <a:latin typeface="+mn-lt"/>
                <a:ea typeface="Century Gothic"/>
                <a:cs typeface="Century Gothic"/>
                <a:sym typeface="Century Gothic"/>
              </a:rPr>
              <a:t>Lunes 14 noviembre</a:t>
            </a:r>
          </a:p>
          <a:p>
            <a:r>
              <a:rPr lang="es-MX" sz="1600" dirty="0">
                <a:solidFill>
                  <a:schemeClr val="tx1"/>
                </a:solidFill>
                <a:latin typeface="+mn-lt"/>
              </a:rPr>
              <a:t>E</a:t>
            </a:r>
            <a:r>
              <a:rPr lang="es-MX" sz="1600" b="0" i="0" dirty="0">
                <a:solidFill>
                  <a:schemeClr val="tx1"/>
                </a:solidFill>
                <a:effectLst/>
                <a:latin typeface="+mn-lt"/>
              </a:rPr>
              <a:t>l Comisionado Presidente del ICAI, Luis González Briseño participó en la Tercera Sesión de Trabajo del Colegio Electoral 2022 del Sistema Nacional de Transparencia #SNT en la #CDMX.</a:t>
            </a:r>
          </a:p>
          <a:p>
            <a:r>
              <a:rPr lang="es-MX" sz="1600" b="0" i="0" dirty="0">
                <a:solidFill>
                  <a:schemeClr val="tx1"/>
                </a:solidFill>
                <a:effectLst/>
                <a:latin typeface="+mn-lt"/>
              </a:rPr>
              <a:t>En esta sesión de aprobaron:</a:t>
            </a:r>
          </a:p>
          <a:p>
            <a:r>
              <a:rPr lang="es-MX" sz="1600" b="0" i="0" dirty="0">
                <a:solidFill>
                  <a:schemeClr val="tx1"/>
                </a:solidFill>
                <a:effectLst/>
                <a:latin typeface="+mn-lt"/>
              </a:rPr>
              <a:t>Acuerdo de Formatos y Horarios para la Jornada Electiva 2022 en #Durango</a:t>
            </a:r>
          </a:p>
          <a:p>
            <a:r>
              <a:rPr lang="es-MX" sz="1600" b="0" i="0" dirty="0">
                <a:solidFill>
                  <a:schemeClr val="tx1"/>
                </a:solidFill>
                <a:effectLst/>
                <a:latin typeface="+mn-lt"/>
              </a:rPr>
              <a:t> Acuerdo sobre la herramienta para emisión del voto electrónico.</a:t>
            </a:r>
          </a:p>
          <a:p>
            <a:endParaRPr lang="es-MX" sz="1600" dirty="0">
              <a:solidFill>
                <a:schemeClr val="tx1"/>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2" name="Google Shape;183;p5">
            <a:extLst>
              <a:ext uri="{FF2B5EF4-FFF2-40B4-BE49-F238E27FC236}">
                <a16:creationId xmlns:a16="http://schemas.microsoft.com/office/drawing/2014/main" id="{904DBD8B-C007-893D-8E0A-C7BE490B5585}"/>
              </a:ext>
            </a:extLst>
          </p:cNvPr>
          <p:cNvSpPr txBox="1"/>
          <p:nvPr/>
        </p:nvSpPr>
        <p:spPr>
          <a:xfrm>
            <a:off x="5081095" y="188913"/>
            <a:ext cx="3779837" cy="400110"/>
          </a:xfrm>
          <a:prstGeom prst="rect">
            <a:avLst/>
          </a:prstGeom>
          <a:noFill/>
          <a:ln>
            <a:noFill/>
          </a:ln>
        </p:spPr>
        <p:txBody>
          <a:bodyPr spcFirstLastPara="1" wrap="square" lIns="91425" tIns="45700" rIns="91425" bIns="45700" anchor="t" anchorCtr="0">
            <a:spAutoFit/>
          </a:bodyPr>
          <a:lstStyle/>
          <a:p>
            <a:pPr algn="ctr"/>
            <a:r>
              <a:rPr lang="es-MX" sz="2000" dirty="0">
                <a:solidFill>
                  <a:schemeClr val="dk1"/>
                </a:solidFill>
                <a:latin typeface="Century Gothic"/>
                <a:ea typeface="Century Gothic"/>
                <a:cs typeface="Century Gothic"/>
                <a:sym typeface="Century Gothic"/>
              </a:rPr>
              <a:t>Actividades noviembre 2022</a:t>
            </a:r>
            <a:endParaRPr dirty="0">
              <a:solidFill>
                <a:schemeClr val="dk1"/>
              </a:solidFill>
            </a:endParaRPr>
          </a:p>
        </p:txBody>
      </p:sp>
      <p:sp>
        <p:nvSpPr>
          <p:cNvPr id="4" name="Google Shape;184;p5">
            <a:extLst>
              <a:ext uri="{FF2B5EF4-FFF2-40B4-BE49-F238E27FC236}">
                <a16:creationId xmlns:a16="http://schemas.microsoft.com/office/drawing/2014/main" id="{6F69DEE1-ECD7-8816-817D-01908C624052}"/>
              </a:ext>
            </a:extLst>
          </p:cNvPr>
          <p:cNvSpPr/>
          <p:nvPr/>
        </p:nvSpPr>
        <p:spPr>
          <a:xfrm>
            <a:off x="939432" y="1143000"/>
            <a:ext cx="7827397" cy="2171700"/>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r>
              <a:rPr lang="es-MX" sz="1600" b="1" dirty="0">
                <a:solidFill>
                  <a:schemeClr val="dk1"/>
                </a:solidFill>
                <a:latin typeface="+mn-lt"/>
                <a:ea typeface="Century Gothic"/>
                <a:cs typeface="Century Gothic"/>
                <a:sym typeface="Century Gothic"/>
              </a:rPr>
              <a:t>Martes 15 de noviembre</a:t>
            </a:r>
          </a:p>
          <a:p>
            <a:endParaRPr lang="es-MX" sz="1600" b="0" i="0" dirty="0">
              <a:solidFill>
                <a:schemeClr val="tx1"/>
              </a:solidFill>
              <a:effectLst/>
              <a:latin typeface="+mn-lt"/>
            </a:endParaRPr>
          </a:p>
          <a:p>
            <a:r>
              <a:rPr lang="es-MX" sz="1600" b="0" i="0" dirty="0">
                <a:solidFill>
                  <a:schemeClr val="tx1"/>
                </a:solidFill>
                <a:effectLst/>
                <a:latin typeface="+mn-lt"/>
              </a:rPr>
              <a:t>A la comunidad en general, se hace de su conocimiento que el día de mañana, miércoles 16 de noviembre del 2022, a las 12:00 del mediodía, se llevará a cabo la 217 Sesión Ordinaria del Consejo General del Instituto Coahuilense de Acceso a la Información Pública, en las instalaciones del ICAI.</a:t>
            </a:r>
            <a:endParaRPr lang="es-MX" sz="1600" dirty="0">
              <a:latin typeface="+mn-lt"/>
            </a:endParaRPr>
          </a:p>
          <a:p>
            <a:endParaRPr lang="es-MX" sz="1600" dirty="0">
              <a:solidFill>
                <a:schemeClr val="tx1"/>
              </a:solidFill>
              <a:latin typeface="+mn-lt"/>
            </a:endParaRPr>
          </a:p>
          <a:p>
            <a:endParaRPr lang="es-MX" sz="1600" dirty="0">
              <a:solidFill>
                <a:schemeClr val="tx1"/>
              </a:solidFill>
              <a:latin typeface="+mn-lt"/>
            </a:endParaRPr>
          </a:p>
        </p:txBody>
      </p:sp>
      <p:sp>
        <p:nvSpPr>
          <p:cNvPr id="5" name="Google Shape;184;p5">
            <a:extLst>
              <a:ext uri="{FF2B5EF4-FFF2-40B4-BE49-F238E27FC236}">
                <a16:creationId xmlns:a16="http://schemas.microsoft.com/office/drawing/2014/main" id="{B2273F45-FC65-D819-3B1D-54CFFDA78406}"/>
              </a:ext>
            </a:extLst>
          </p:cNvPr>
          <p:cNvSpPr/>
          <p:nvPr/>
        </p:nvSpPr>
        <p:spPr>
          <a:xfrm>
            <a:off x="939432" y="3543301"/>
            <a:ext cx="7921500" cy="2765434"/>
          </a:xfrm>
          <a:prstGeom prst="flowChartAlternateProcess">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endParaRPr lang="es-MX" sz="1600" b="1" dirty="0">
              <a:solidFill>
                <a:schemeClr val="dk1"/>
              </a:solidFill>
              <a:latin typeface="+mn-lt"/>
              <a:ea typeface="Century Gothic"/>
              <a:cs typeface="Century Gothic"/>
              <a:sym typeface="Century Gothic"/>
            </a:endParaRPr>
          </a:p>
          <a:p>
            <a:r>
              <a:rPr lang="es-MX" sz="1600" b="1" dirty="0">
                <a:solidFill>
                  <a:schemeClr val="dk1"/>
                </a:solidFill>
                <a:latin typeface="+mn-lt"/>
                <a:ea typeface="Century Gothic"/>
                <a:cs typeface="Century Gothic"/>
                <a:sym typeface="Century Gothic"/>
              </a:rPr>
              <a:t>Martes 15 de noviembre</a:t>
            </a:r>
          </a:p>
          <a:p>
            <a:endParaRPr lang="es-MX" sz="1600" dirty="0">
              <a:solidFill>
                <a:schemeClr val="tx1"/>
              </a:solidFill>
              <a:latin typeface="+mn-lt"/>
            </a:endParaRPr>
          </a:p>
          <a:p>
            <a:r>
              <a:rPr lang="es-MX" sz="1600" dirty="0">
                <a:solidFill>
                  <a:schemeClr val="tx1"/>
                </a:solidFill>
                <a:latin typeface="+mn-lt"/>
              </a:rPr>
              <a:t>I</a:t>
            </a:r>
            <a:r>
              <a:rPr lang="es-MX" sz="1600" b="0" i="0" dirty="0">
                <a:solidFill>
                  <a:schemeClr val="tx1"/>
                </a:solidFill>
                <a:effectLst/>
                <a:latin typeface="+mn-lt"/>
              </a:rPr>
              <a:t>ntegrantes de la Dirección de Capacitación y Cultura de la Transparencia del ICAI realizaron una capacitación teórico-práctica sobre "Actualización sobre buenas prácticas de Gobierno Abierto y Transparencia Proactiva", a personas servidoras públicas de los distintos sujetos obligados de la #RegiónCentro de #Coahuila. </a:t>
            </a:r>
          </a:p>
          <a:p>
            <a:endParaRPr lang="es-MX" sz="1600" b="0" i="0" dirty="0">
              <a:solidFill>
                <a:schemeClr val="tx1"/>
              </a:solidFill>
              <a:effectLst/>
              <a:latin typeface="+mn-lt"/>
            </a:endParaRPr>
          </a:p>
          <a:p>
            <a:r>
              <a:rPr lang="es-MX" sz="1600" b="0" i="0" dirty="0">
                <a:solidFill>
                  <a:schemeClr val="tx1"/>
                </a:solidFill>
                <a:effectLst/>
                <a:latin typeface="+mn-lt"/>
              </a:rPr>
              <a:t>En las mismas se tocaron temas y prácticas actuales de Estado Abierto, Gobierno Abierto, Congreso Abierto, Justicia Abierta y Transparencia Proactiva.</a:t>
            </a:r>
            <a:endParaRPr lang="es-MX" sz="1600" dirty="0">
              <a:latin typeface="+mn-lt"/>
            </a:endParaRPr>
          </a:p>
          <a:p>
            <a:endParaRPr lang="es-MX" sz="1600" dirty="0">
              <a:solidFill>
                <a:schemeClr val="tx1"/>
              </a:solidFill>
              <a:latin typeface="+mn-lt"/>
            </a:endParaRPr>
          </a:p>
        </p:txBody>
      </p:sp>
    </p:spTree>
  </p:cSld>
  <p:clrMapOvr>
    <a:masterClrMapping/>
  </p:clrMapOvr>
</p:sld>
</file>

<file path=ppt/theme/theme1.xml><?xml version="1.0" encoding="utf-8"?>
<a:theme xmlns:a="http://schemas.openxmlformats.org/drawingml/2006/main" name="Parallax">
  <a:themeElements>
    <a:clrScheme name="Parallax">
      <a:dk1>
        <a:srgbClr val="000000"/>
      </a:dk1>
      <a:lt1>
        <a:srgbClr val="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1137</TotalTime>
  <Words>2105</Words>
  <Application>Microsoft Office PowerPoint</Application>
  <PresentationFormat>Presentación en pantalla (4:3)</PresentationFormat>
  <Paragraphs>125</Paragraphs>
  <Slides>17</Slides>
  <Notes>10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Century Gothic</vt:lpstr>
      <vt:lpstr>Corbel</vt:lpstr>
      <vt:lpstr>Arial</vt:lpstr>
      <vt:lpstr>Parallax</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632</cp:revision>
  <dcterms:created xsi:type="dcterms:W3CDTF">2021-03-23T20:23:42Z</dcterms:created>
  <dcterms:modified xsi:type="dcterms:W3CDTF">2022-12-06T21:48:23Z</dcterms:modified>
</cp:coreProperties>
</file>