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2"/>
  </p:notesMasterIdLst>
  <p:sldIdLst>
    <p:sldId id="311" r:id="rId2"/>
    <p:sldId id="322" r:id="rId3"/>
    <p:sldId id="346" r:id="rId4"/>
    <p:sldId id="362" r:id="rId5"/>
    <p:sldId id="351" r:id="rId6"/>
    <p:sldId id="353" r:id="rId7"/>
    <p:sldId id="355" r:id="rId8"/>
    <p:sldId id="357" r:id="rId9"/>
    <p:sldId id="359" r:id="rId10"/>
    <p:sldId id="361" r:id="rId11"/>
  </p:sldIdLst>
  <p:sldSz cx="9144000" cy="6858000" type="screen4x3"/>
  <p:notesSz cx="7010400" cy="9296400"/>
  <p:defaultTextStyle>
    <a:defPPr>
      <a:defRPr lang="es-E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FF"/>
    <a:srgbClr val="006600"/>
    <a:srgbClr val="6600CC"/>
    <a:srgbClr val="FF9933"/>
    <a:srgbClr val="00486C"/>
    <a:srgbClr val="0033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s-ES"/>
          </a:p>
        </p:txBody>
      </p:sp>
      <p:sp>
        <p:nvSpPr>
          <p:cNvPr id="3075"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s-E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p>
            <a:pPr lvl="0"/>
            <a:r>
              <a:rPr lang="es-ES" altLang="es-MX" noProof="0"/>
              <a:t>Haga clic para modificar el estilo de texto del patrón</a:t>
            </a:r>
          </a:p>
          <a:p>
            <a:pPr lvl="1"/>
            <a:r>
              <a:rPr lang="es-ES" altLang="es-MX" noProof="0"/>
              <a:t>Segundo nivel</a:t>
            </a:r>
          </a:p>
          <a:p>
            <a:pPr lvl="2"/>
            <a:r>
              <a:rPr lang="es-ES" altLang="es-MX" noProof="0"/>
              <a:t>Tercer nivel</a:t>
            </a:r>
          </a:p>
          <a:p>
            <a:pPr lvl="3"/>
            <a:r>
              <a:rPr lang="es-ES" altLang="es-MX" noProof="0"/>
              <a:t>Cuarto nivel</a:t>
            </a:r>
          </a:p>
          <a:p>
            <a:pPr lvl="4"/>
            <a:r>
              <a:rPr lang="es-ES" altLang="es-MX" noProof="0"/>
              <a:t>Quinto nivel</a:t>
            </a:r>
          </a:p>
        </p:txBody>
      </p:sp>
      <p:sp>
        <p:nvSpPr>
          <p:cNvPr id="3078"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s-ES"/>
          </a:p>
        </p:txBody>
      </p:sp>
      <p:sp>
        <p:nvSpPr>
          <p:cNvPr id="3079"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81B0488-F596-4541-9D8A-0E4A8E6776F3}" type="slidenum">
              <a:rPr lang="es-ES" altLang="es-MX"/>
              <a:pPr>
                <a:defRPr/>
              </a:pPr>
              <a:t>‹Nº›</a:t>
            </a:fld>
            <a:endParaRPr lang="es-ES" altLang="es-MX"/>
          </a:p>
        </p:txBody>
      </p:sp>
    </p:spTree>
    <p:extLst>
      <p:ext uri="{BB962C8B-B14F-4D97-AF65-F5344CB8AC3E}">
        <p14:creationId xmlns:p14="http://schemas.microsoft.com/office/powerpoint/2010/main" val="2823000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r" eaLnBrk="1" hangingPunct="1"/>
            <a:fld id="{6C0C709A-E0DD-4BE2-9F0C-9A9C50C377AB}" type="slidenum">
              <a:rPr lang="es-ES" altLang="es-MX" sz="1200">
                <a:latin typeface="Arial" panose="020B0604020202020204" pitchFamily="34" charset="0"/>
              </a:rPr>
              <a:pPr algn="r" eaLnBrk="1" hangingPunct="1"/>
              <a:t>1</a:t>
            </a:fld>
            <a:endParaRPr lang="es-ES" altLang="es-MX"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s-MX" dirty="0">
              <a:ea typeface="ＭＳ Ｐゴシック" charset="0"/>
            </a:endParaRPr>
          </a:p>
        </p:txBody>
      </p:sp>
    </p:spTree>
    <p:extLst>
      <p:ext uri="{BB962C8B-B14F-4D97-AF65-F5344CB8AC3E}">
        <p14:creationId xmlns:p14="http://schemas.microsoft.com/office/powerpoint/2010/main" val="378004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2" name="Freeform 13"/>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0DFAE1D0-3473-4F52-BB73-F11E70BA6BC5}" type="datetimeFigureOut">
              <a:rPr lang="en-US" altLang="es-MX"/>
              <a:pPr>
                <a:defRPr/>
              </a:pPr>
              <a:t>12/7/2021</a:t>
            </a:fld>
            <a:endParaRPr lang="en-US" altLang="es-MX"/>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D74BF096-4193-4754-9964-6A871053663E}" type="slidenum">
              <a:rPr lang="en-US" altLang="es-MX"/>
              <a:pPr>
                <a:defRPr/>
              </a:pPr>
              <a:t>‹Nº›</a:t>
            </a:fld>
            <a:endParaRPr lang="en-US" altLang="es-MX"/>
          </a:p>
        </p:txBody>
      </p:sp>
    </p:spTree>
    <p:extLst>
      <p:ext uri="{BB962C8B-B14F-4D97-AF65-F5344CB8AC3E}">
        <p14:creationId xmlns:p14="http://schemas.microsoft.com/office/powerpoint/2010/main" val="11898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F7753C1-7E4F-4645-BAB1-60B12AE244D2}" type="datetimeFigureOut">
              <a:rPr lang="en-US" altLang="es-MX"/>
              <a:pPr>
                <a:defRPr/>
              </a:pPr>
              <a:t>12/7/2021</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ABB600-2BD2-4AB6-992D-51D4FFD687D7}" type="slidenum">
              <a:rPr lang="en-US" altLang="es-MX"/>
              <a:pPr>
                <a:defRPr/>
              </a:pPr>
              <a:t>‹Nº›</a:t>
            </a:fld>
            <a:endParaRPr lang="en-US" altLang="es-MX"/>
          </a:p>
        </p:txBody>
      </p:sp>
    </p:spTree>
    <p:extLst>
      <p:ext uri="{BB962C8B-B14F-4D97-AF65-F5344CB8AC3E}">
        <p14:creationId xmlns:p14="http://schemas.microsoft.com/office/powerpoint/2010/main" val="59530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AF0DB449-FDCE-4D03-8F23-7882AF832F95}" type="datetimeFigureOut">
              <a:rPr lang="en-US" altLang="es-MX"/>
              <a:pPr>
                <a:defRPr/>
              </a:pPr>
              <a:t>12/7/2021</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17F3D-94FE-4C1A-BF36-9AAC85C77571}" type="slidenum">
              <a:rPr lang="en-US" altLang="es-MX"/>
              <a:pPr>
                <a:defRPr/>
              </a:pPr>
              <a:t>‹Nº›</a:t>
            </a:fld>
            <a:endParaRPr lang="en-US" altLang="es-MX"/>
          </a:p>
        </p:txBody>
      </p:sp>
    </p:spTree>
    <p:extLst>
      <p:ext uri="{BB962C8B-B14F-4D97-AF65-F5344CB8AC3E}">
        <p14:creationId xmlns:p14="http://schemas.microsoft.com/office/powerpoint/2010/main" val="404557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defRPr/>
            </a:pPr>
            <a:r>
              <a:rPr lang="en-US" altLang="es-ES" sz="8000"/>
              <a:t>“</a:t>
            </a:r>
            <a:endParaRPr lang="en-US" altLang="es-MX" sz="8000"/>
          </a:p>
        </p:txBody>
      </p:sp>
      <p:sp>
        <p:nvSpPr>
          <p:cNvPr id="6" name="TextBox 14"/>
          <p:cNvSpPr txBox="1"/>
          <p:nvPr/>
        </p:nvSpPr>
        <p:spPr>
          <a:xfrm>
            <a:off x="8172450" y="28194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a:defRPr/>
            </a:pPr>
            <a:r>
              <a:rPr lang="en-US" altLang="es-ES" sz="8000"/>
              <a:t>”</a:t>
            </a:r>
            <a:endParaRPr lang="en-US" altLang="es-MX" sz="8000"/>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3209918A-DE93-4C49-BF02-BA4B324A4B33}" type="datetimeFigureOut">
              <a:rPr lang="en-US" altLang="es-MX"/>
              <a:pPr>
                <a:defRPr/>
              </a:pPr>
              <a:t>12/7/2021</a:t>
            </a:fld>
            <a:endParaRPr lang="en-US" altLang="es-MX"/>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30CB5CB-40FE-4F9D-BE3A-0FFA2968E119}" type="slidenum">
              <a:rPr lang="en-US" altLang="es-MX"/>
              <a:pPr>
                <a:defRPr/>
              </a:pPr>
              <a:t>‹Nº›</a:t>
            </a:fld>
            <a:endParaRPr lang="en-US" altLang="es-MX"/>
          </a:p>
        </p:txBody>
      </p:sp>
    </p:spTree>
    <p:extLst>
      <p:ext uri="{BB962C8B-B14F-4D97-AF65-F5344CB8AC3E}">
        <p14:creationId xmlns:p14="http://schemas.microsoft.com/office/powerpoint/2010/main" val="40464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790199A-AB13-4678-8E4B-27A62325C457}" type="datetimeFigureOut">
              <a:rPr lang="en-US" altLang="es-MX"/>
              <a:pPr>
                <a:defRPr/>
              </a:pPr>
              <a:t>12/7/2021</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7A8FF-043B-4340-8BE1-384A7F1D34CD}" type="slidenum">
              <a:rPr lang="en-US" altLang="es-MX"/>
              <a:pPr>
                <a:defRPr/>
              </a:pPr>
              <a:t>‹Nº›</a:t>
            </a:fld>
            <a:endParaRPr lang="en-US" altLang="es-MX"/>
          </a:p>
        </p:txBody>
      </p:sp>
    </p:spTree>
    <p:extLst>
      <p:ext uri="{BB962C8B-B14F-4D97-AF65-F5344CB8AC3E}">
        <p14:creationId xmlns:p14="http://schemas.microsoft.com/office/powerpoint/2010/main" val="420810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defRPr/>
            </a:pPr>
            <a:r>
              <a:rPr lang="en-US" altLang="es-ES" sz="8000"/>
              <a:t>“</a:t>
            </a:r>
            <a:endParaRPr lang="en-US" altLang="es-MX" sz="8000"/>
          </a:p>
        </p:txBody>
      </p:sp>
      <p:sp>
        <p:nvSpPr>
          <p:cNvPr id="6" name="TextBox 14"/>
          <p:cNvSpPr txBox="1"/>
          <p:nvPr/>
        </p:nvSpPr>
        <p:spPr>
          <a:xfrm>
            <a:off x="8172450" y="28194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a:defRPr/>
            </a:pPr>
            <a:r>
              <a:rPr lang="en-US" altLang="es-ES" sz="8000"/>
              <a:t>”</a:t>
            </a:r>
            <a:endParaRPr lang="en-US" altLang="es-MX" sz="8000"/>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s-ES"/>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21BB40E2-3AA4-44F8-AB45-3A03A0114A62}" type="datetimeFigureOut">
              <a:rPr lang="en-US" altLang="es-MX"/>
              <a:pPr>
                <a:defRPr/>
              </a:pPr>
              <a:t>12/7/2021</a:t>
            </a:fld>
            <a:endParaRPr lang="en-US" altLang="es-MX"/>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382B459-F5F4-47B1-B1F4-FA80D422A749}" type="slidenum">
              <a:rPr lang="en-US" altLang="es-MX"/>
              <a:pPr>
                <a:defRPr/>
              </a:pPr>
              <a:t>‹Nº›</a:t>
            </a:fld>
            <a:endParaRPr lang="en-US" altLang="es-MX"/>
          </a:p>
        </p:txBody>
      </p:sp>
    </p:spTree>
    <p:extLst>
      <p:ext uri="{BB962C8B-B14F-4D97-AF65-F5344CB8AC3E}">
        <p14:creationId xmlns:p14="http://schemas.microsoft.com/office/powerpoint/2010/main" val="315609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s-ES"/>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5B43367F-2C1D-4F44-9912-CFB581DA6416}" type="datetimeFigureOut">
              <a:rPr lang="en-US" altLang="es-MX"/>
              <a:pPr>
                <a:defRPr/>
              </a:pPr>
              <a:t>12/7/2021</a:t>
            </a:fld>
            <a:endParaRPr lang="en-US" altLang="es-MX"/>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00BC881-0982-493F-909F-4DAC3C7BC602}" type="slidenum">
              <a:rPr lang="en-US" altLang="es-MX"/>
              <a:pPr>
                <a:defRPr/>
              </a:pPr>
              <a:t>‹Nº›</a:t>
            </a:fld>
            <a:endParaRPr lang="en-US" altLang="es-MX"/>
          </a:p>
        </p:txBody>
      </p:sp>
    </p:spTree>
    <p:extLst>
      <p:ext uri="{BB962C8B-B14F-4D97-AF65-F5344CB8AC3E}">
        <p14:creationId xmlns:p14="http://schemas.microsoft.com/office/powerpoint/2010/main" val="191040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50218A8-10F2-483E-ADBD-BF691079E590}" type="datetimeFigureOut">
              <a:rPr lang="en-US" altLang="es-MX"/>
              <a:pPr>
                <a:defRPr/>
              </a:pPr>
              <a:t>12/7/2021</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AEDA16-969C-4289-8C6C-575F580AF7DE}" type="slidenum">
              <a:rPr lang="en-US" altLang="es-MX"/>
              <a:pPr>
                <a:defRPr/>
              </a:pPr>
              <a:t>‹Nº›</a:t>
            </a:fld>
            <a:endParaRPr lang="en-US" altLang="es-MX"/>
          </a:p>
        </p:txBody>
      </p:sp>
    </p:spTree>
    <p:extLst>
      <p:ext uri="{BB962C8B-B14F-4D97-AF65-F5344CB8AC3E}">
        <p14:creationId xmlns:p14="http://schemas.microsoft.com/office/powerpoint/2010/main" val="312481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3A74ACAC-6352-410E-8E94-9D1FFBB5853F}" type="datetimeFigureOut">
              <a:rPr lang="en-US" altLang="es-MX"/>
              <a:pPr>
                <a:defRPr/>
              </a:pPr>
              <a:t>12/7/2021</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20106-791D-44D6-959B-C568F74F862D}" type="slidenum">
              <a:rPr lang="en-US" altLang="es-MX"/>
              <a:pPr>
                <a:defRPr/>
              </a:pPr>
              <a:t>‹Nº›</a:t>
            </a:fld>
            <a:endParaRPr lang="en-US" altLang="es-MX"/>
          </a:p>
        </p:txBody>
      </p:sp>
    </p:spTree>
    <p:extLst>
      <p:ext uri="{BB962C8B-B14F-4D97-AF65-F5344CB8AC3E}">
        <p14:creationId xmlns:p14="http://schemas.microsoft.com/office/powerpoint/2010/main" val="184838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792AF2B3-B545-47A5-80D2-5EABA7916942}" type="datetimeFigureOut">
              <a:rPr lang="en-US" altLang="es-MX"/>
              <a:pPr>
                <a:defRPr/>
              </a:pPr>
              <a:t>12/7/2021</a:t>
            </a:fld>
            <a:endParaRPr lang="en-US" altLang="es-MX"/>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B406B57A-8C63-452D-8A6E-C7410BF03E0E}" type="slidenum">
              <a:rPr lang="en-US" altLang="es-MX"/>
              <a:pPr>
                <a:defRPr/>
              </a:pPr>
              <a:t>‹Nº›</a:t>
            </a:fld>
            <a:endParaRPr lang="en-US" altLang="es-MX"/>
          </a:p>
        </p:txBody>
      </p:sp>
    </p:spTree>
    <p:extLst>
      <p:ext uri="{BB962C8B-B14F-4D97-AF65-F5344CB8AC3E}">
        <p14:creationId xmlns:p14="http://schemas.microsoft.com/office/powerpoint/2010/main" val="320274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8D27756A-42A0-4D4A-A3EF-9F509891EE62}" type="datetimeFigureOut">
              <a:rPr lang="en-US" altLang="es-MX"/>
              <a:pPr>
                <a:defRPr/>
              </a:pPr>
              <a:t>12/7/2021</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58AFE-696C-45B4-87D5-7D4421BDE984}" type="slidenum">
              <a:rPr lang="en-US" altLang="es-MX"/>
              <a:pPr>
                <a:defRPr/>
              </a:pPr>
              <a:t>‹Nº›</a:t>
            </a:fld>
            <a:endParaRPr lang="en-US" altLang="es-MX"/>
          </a:p>
        </p:txBody>
      </p:sp>
    </p:spTree>
    <p:extLst>
      <p:ext uri="{BB962C8B-B14F-4D97-AF65-F5344CB8AC3E}">
        <p14:creationId xmlns:p14="http://schemas.microsoft.com/office/powerpoint/2010/main" val="329621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A42D477C-A0CC-4069-94D6-027281FEDE11}" type="datetimeFigureOut">
              <a:rPr lang="en-US" altLang="es-MX"/>
              <a:pPr>
                <a:defRPr/>
              </a:pPr>
              <a:t>12/7/2021</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C7AF17-8B21-4C09-852C-305DF27E474F}" type="slidenum">
              <a:rPr lang="en-US" altLang="es-MX"/>
              <a:pPr>
                <a:defRPr/>
              </a:pPr>
              <a:t>‹Nº›</a:t>
            </a:fld>
            <a:endParaRPr lang="en-US" altLang="es-MX"/>
          </a:p>
        </p:txBody>
      </p:sp>
    </p:spTree>
    <p:extLst>
      <p:ext uri="{BB962C8B-B14F-4D97-AF65-F5344CB8AC3E}">
        <p14:creationId xmlns:p14="http://schemas.microsoft.com/office/powerpoint/2010/main" val="1983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655D8DC6-A8F8-45D7-A27A-57E7052C0E7F}" type="datetimeFigureOut">
              <a:rPr lang="en-US" altLang="es-MX"/>
              <a:pPr>
                <a:defRPr/>
              </a:pPr>
              <a:t>12/7/2021</a:t>
            </a:fld>
            <a:endParaRPr lang="en-US" altLang="es-MX"/>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EBC8B7-53AB-4806-813F-3BA2FD3F0F62}" type="slidenum">
              <a:rPr lang="en-US" altLang="es-MX"/>
              <a:pPr>
                <a:defRPr/>
              </a:pPr>
              <a:t>‹Nº›</a:t>
            </a:fld>
            <a:endParaRPr lang="en-US" altLang="es-MX"/>
          </a:p>
        </p:txBody>
      </p:sp>
    </p:spTree>
    <p:extLst>
      <p:ext uri="{BB962C8B-B14F-4D97-AF65-F5344CB8AC3E}">
        <p14:creationId xmlns:p14="http://schemas.microsoft.com/office/powerpoint/2010/main" val="19487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82D578E8-6ABD-41CD-9936-4840A5783028}" type="datetimeFigureOut">
              <a:rPr lang="en-US" altLang="es-MX"/>
              <a:pPr>
                <a:defRPr/>
              </a:pPr>
              <a:t>12/7/2021</a:t>
            </a:fld>
            <a:endParaRPr lang="en-US" altLang="es-MX"/>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79E2B9-4553-4597-8340-79F160B9CECB}" type="slidenum">
              <a:rPr lang="en-US" altLang="es-MX"/>
              <a:pPr>
                <a:defRPr/>
              </a:pPr>
              <a:t>‹Nº›</a:t>
            </a:fld>
            <a:endParaRPr lang="en-US" altLang="es-MX"/>
          </a:p>
        </p:txBody>
      </p:sp>
    </p:spTree>
    <p:extLst>
      <p:ext uri="{BB962C8B-B14F-4D97-AF65-F5344CB8AC3E}">
        <p14:creationId xmlns:p14="http://schemas.microsoft.com/office/powerpoint/2010/main" val="1793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6E1969-5C69-4174-8BD0-FB4595DD3277}" type="datetimeFigureOut">
              <a:rPr lang="en-US" altLang="es-MX"/>
              <a:pPr>
                <a:defRPr/>
              </a:pPr>
              <a:t>12/7/2021</a:t>
            </a:fld>
            <a:endParaRPr lang="en-US" altLang="es-MX"/>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2EE54C-3C23-490B-A01B-3DDCA405F77A}" type="slidenum">
              <a:rPr lang="en-US" altLang="es-MX"/>
              <a:pPr>
                <a:defRPr/>
              </a:pPr>
              <a:t>‹Nº›</a:t>
            </a:fld>
            <a:endParaRPr lang="en-US" altLang="es-MX"/>
          </a:p>
        </p:txBody>
      </p:sp>
    </p:spTree>
    <p:extLst>
      <p:ext uri="{BB962C8B-B14F-4D97-AF65-F5344CB8AC3E}">
        <p14:creationId xmlns:p14="http://schemas.microsoft.com/office/powerpoint/2010/main" val="248657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58ACA1F-CC3B-4F52-B81A-8C9F4142FCAE}" type="datetimeFigureOut">
              <a:rPr lang="en-US" altLang="es-MX"/>
              <a:pPr>
                <a:defRPr/>
              </a:pPr>
              <a:t>12/7/2021</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829DE-905B-4BE3-A9D0-844E7B7CE37E}" type="slidenum">
              <a:rPr lang="en-US" altLang="es-MX"/>
              <a:pPr>
                <a:defRPr/>
              </a:pPr>
              <a:t>‹Nº›</a:t>
            </a:fld>
            <a:endParaRPr lang="en-US" altLang="es-MX"/>
          </a:p>
        </p:txBody>
      </p:sp>
    </p:spTree>
    <p:extLst>
      <p:ext uri="{BB962C8B-B14F-4D97-AF65-F5344CB8AC3E}">
        <p14:creationId xmlns:p14="http://schemas.microsoft.com/office/powerpoint/2010/main" val="30219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A0F0EB3-80E3-48F6-8845-6596B0247C9E}" type="datetimeFigureOut">
              <a:rPr lang="en-US" altLang="es-MX"/>
              <a:pPr>
                <a:defRPr/>
              </a:pPr>
              <a:t>12/7/2021</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1A80DD-51B9-445F-A71D-2AFAB9C1270C}" type="slidenum">
              <a:rPr lang="en-US" altLang="es-MX"/>
              <a:pPr>
                <a:defRPr/>
              </a:pPr>
              <a:t>‹Nº›</a:t>
            </a:fld>
            <a:endParaRPr lang="en-US" altLang="es-MX"/>
          </a:p>
        </p:txBody>
      </p:sp>
    </p:spTree>
    <p:extLst>
      <p:ext uri="{BB962C8B-B14F-4D97-AF65-F5344CB8AC3E}">
        <p14:creationId xmlns:p14="http://schemas.microsoft.com/office/powerpoint/2010/main" val="339074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1028"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a:off x="7358063" y="6116638"/>
            <a:ext cx="858837"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5E5FEF9A-B4D0-419D-BFD8-4582FAB431F3}" type="datetimeFigureOut">
              <a:rPr lang="en-US" altLang="es-MX"/>
              <a:pPr>
                <a:defRPr/>
              </a:pPr>
              <a:t>12/7/2021</a:t>
            </a:fld>
            <a:endParaRPr lang="en-US" altLang="es-MX"/>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C7415700-BC56-435F-9AAE-8405F0BD88A3}" type="slidenum">
              <a:rPr lang="en-US" altLang="es-MX"/>
              <a:pPr>
                <a:defRPr/>
              </a:pPr>
              <a:t>‹Nº›</a:t>
            </a:fld>
            <a:endParaRPr lang="en-US" altLang="es-MX"/>
          </a:p>
        </p:txBody>
      </p:sp>
    </p:spTree>
  </p:cSld>
  <p:clrMap bg1="lt1" tx1="dk1" bg2="lt2" tx2="dk2" accent1="accent1" accent2="accent2" accent3="accent3" accent4="accent4" accent5="accent5" accent6="accent6" hlink="hlink" folHlink="folHlink"/>
  <p:sldLayoutIdLst>
    <p:sldLayoutId id="2147486602" r:id="rId1"/>
    <p:sldLayoutId id="2147486603" r:id="rId2"/>
    <p:sldLayoutId id="2147486589" r:id="rId3"/>
    <p:sldLayoutId id="2147486590" r:id="rId4"/>
    <p:sldLayoutId id="2147486591" r:id="rId5"/>
    <p:sldLayoutId id="2147486592" r:id="rId6"/>
    <p:sldLayoutId id="2147486593" r:id="rId7"/>
    <p:sldLayoutId id="2147486594" r:id="rId8"/>
    <p:sldLayoutId id="2147486595" r:id="rId9"/>
    <p:sldLayoutId id="2147486596" r:id="rId10"/>
    <p:sldLayoutId id="2147486597" r:id="rId11"/>
    <p:sldLayoutId id="2147486604" r:id="rId12"/>
    <p:sldLayoutId id="2147486598" r:id="rId13"/>
    <p:sldLayoutId id="2147486605" r:id="rId14"/>
    <p:sldLayoutId id="2147486599" r:id="rId15"/>
    <p:sldLayoutId id="2147486600" r:id="rId16"/>
    <p:sldLayoutId id="2147486601" r:id="rId17"/>
  </p:sldLayoutIdLst>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2001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543050" indent="-171450" algn="l" defTabSz="457200" rtl="0" eaLnBrk="1" fontAlgn="base" hangingPunct="1">
        <a:spcBef>
          <a:spcPct val="20000"/>
        </a:spcBef>
        <a:spcAft>
          <a:spcPts val="600"/>
        </a:spcAft>
        <a:buClr>
          <a:srgbClr val="8D1515"/>
        </a:buClr>
        <a:buSzPct val="145000"/>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00250" indent="-171450" algn="l" defTabSz="457200" rtl="0" eaLnBrk="1" fontAlgn="base" hangingPunct="1">
        <a:spcBef>
          <a:spcPct val="20000"/>
        </a:spcBef>
        <a:spcAft>
          <a:spcPts val="600"/>
        </a:spcAft>
        <a:buClr>
          <a:srgbClr val="8D1515"/>
        </a:buClr>
        <a:buSzPct val="145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acebook.com/TjaCoahuila/?__cft__%5b0%5d=AZX-edNlH1MkpreGXn890ugEoD1BEu0cHqUFYMwY0nsd6304wSc1ef82-mCsS7HaqSUc88eM4HQ_7pI91BSb0J0Qayc5joSfeb44ezFqK3nCgsBs28w-awe72Z6kfZIWAXHe95qa7WZZEWqtW_rvymC5IwE3SsOICTOK3sYyh7NJfQmTgan30OC2Fq7hMt9BwkOVstkHJGEjSjvXwTVI9_aurkTBylQWbgjtqAiX5hToeA&amp;__tn__=kK-y-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1588" y="5368925"/>
            <a:ext cx="9145588" cy="1092607"/>
          </a:xfrm>
          <a:prstGeom prst="rect">
            <a:avLst/>
          </a:prstGeom>
          <a:noFill/>
          <a:ln>
            <a:noFill/>
          </a:ln>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defRPr/>
            </a:pPr>
            <a:r>
              <a:rPr lang="es-MX" altLang="es-MX" sz="2600" b="1" dirty="0">
                <a:effectLst>
                  <a:outerShdw blurRad="38100" dist="38100" dir="2700000" algn="tl">
                    <a:srgbClr val="C0C0C0"/>
                  </a:outerShdw>
                </a:effectLst>
              </a:rPr>
              <a:t>Noviembre 2021</a:t>
            </a:r>
          </a:p>
          <a:p>
            <a:pPr algn="ctr" eaLnBrk="1" hangingPunct="1">
              <a:spcBef>
                <a:spcPct val="50000"/>
              </a:spcBef>
              <a:defRPr/>
            </a:pPr>
            <a:r>
              <a:rPr lang="es-MX" altLang="es-MX" sz="2600" b="1" dirty="0">
                <a:effectLst>
                  <a:outerShdw blurRad="38100" dist="38100" dir="2700000" algn="tl">
                    <a:srgbClr val="C0C0C0"/>
                  </a:outerShdw>
                </a:effectLst>
              </a:rPr>
              <a:t>Agenda del mes</a:t>
            </a:r>
          </a:p>
        </p:txBody>
      </p:sp>
      <p:grpSp>
        <p:nvGrpSpPr>
          <p:cNvPr id="7171" name="Group 33"/>
          <p:cNvGrpSpPr>
            <a:grpSpLocks/>
          </p:cNvGrpSpPr>
          <p:nvPr/>
        </p:nvGrpSpPr>
        <p:grpSpPr bwMode="auto">
          <a:xfrm>
            <a:off x="7175500" y="5300663"/>
            <a:ext cx="911225" cy="1008062"/>
            <a:chOff x="2472" y="3203"/>
            <a:chExt cx="574" cy="635"/>
          </a:xfrm>
        </p:grpSpPr>
        <p:sp>
          <p:nvSpPr>
            <p:cNvPr id="2" name="Oval 32"/>
            <p:cNvSpPr>
              <a:spLocks noChangeArrowheads="1"/>
            </p:cNvSpPr>
            <p:nvPr/>
          </p:nvSpPr>
          <p:spPr bwMode="auto">
            <a:xfrm>
              <a:off x="2635" y="3267"/>
              <a:ext cx="227" cy="317"/>
            </a:xfrm>
            <a:prstGeom prst="ellipse">
              <a:avLst/>
            </a:prstGeom>
            <a:solidFill>
              <a:schemeClr val="bg1"/>
            </a:solidFill>
            <a:ln w="9525">
              <a:solidFill>
                <a:schemeClr val="bg1"/>
              </a:solidFill>
              <a:round/>
              <a:headEnd/>
              <a:tailEnd/>
            </a:ln>
            <a:effectLst>
              <a:outerShdw blurRad="63500" dist="63500" dir="3187806" algn="ctr" rotWithShape="0">
                <a:schemeClr val="bg1">
                  <a:alpha val="74998"/>
                </a:schemeClr>
              </a:outerShdw>
            </a:effectLst>
          </p:spPr>
          <p:txBody>
            <a:bodyPr wrap="none" anchor="ctr"/>
            <a:lstStyle/>
            <a:p>
              <a:pPr eaLnBrk="1" hangingPunct="1">
                <a:defRPr/>
              </a:pPr>
              <a:endParaRPr lang="en-US" dirty="0">
                <a:latin typeface="Century Gothic" charset="0"/>
                <a:ea typeface="ＭＳ Ｐゴシック" charset="0"/>
                <a:cs typeface="Arial" charset="0"/>
              </a:endParaRPr>
            </a:p>
          </p:txBody>
        </p:sp>
        <p:pic>
          <p:nvPicPr>
            <p:cNvPr id="3" name="Picture 29" descr="portadadp"/>
            <p:cNvPicPr>
              <a:picLocks noChangeAspect="1" noChangeArrowheads="1"/>
            </p:cNvPicPr>
            <p:nvPr/>
          </p:nvPicPr>
          <p:blipFill>
            <a:blip r:embed="rId3">
              <a:clrChange>
                <a:clrFrom>
                  <a:srgbClr val="FFFFFF"/>
                </a:clrFrom>
                <a:clrTo>
                  <a:srgbClr val="FFFFFF">
                    <a:alpha val="0"/>
                  </a:srgbClr>
                </a:clrTo>
              </a:clrChange>
            </a:blip>
            <a:srcRect l="7083" r="81094" b="83206"/>
            <a:stretch>
              <a:fillRect/>
            </a:stretch>
          </p:blipFill>
          <p:spPr bwMode="auto">
            <a:xfrm>
              <a:off x="2472" y="3203"/>
              <a:ext cx="574" cy="635"/>
            </a:xfrm>
            <a:prstGeom prst="rect">
              <a:avLst/>
            </a:prstGeom>
            <a:noFill/>
            <a:ln>
              <a:noFill/>
            </a:ln>
            <a:effectLst>
              <a:outerShdw blurRad="63500" dist="63500" dir="3187806" algn="ctr" rotWithShape="0">
                <a:schemeClr val="bg1">
                  <a:alpha val="74998"/>
                </a:schemeClr>
              </a:outerShdw>
            </a:effectLst>
          </p:spPr>
        </p:pic>
      </p:grpSp>
      <p:sp>
        <p:nvSpPr>
          <p:cNvPr id="7172" name="AutoShape 19" descr="https://scontent-dfw1-1.xx.fbcdn.net/hphotos-xfp1/v/t1.0-9/p180x540/10984605_10153264678219570_1307738791735439166_n.jpg?oh=9f2d0ca2bc36746470fd49be66c14c6f&amp;oe=55F890B3"/>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a:p>
        </p:txBody>
      </p:sp>
      <p:pic>
        <p:nvPicPr>
          <p:cNvPr id="4" name="Imagen 3"/>
          <p:cNvPicPr>
            <a:picLocks noChangeAspect="1"/>
          </p:cNvPicPr>
          <p:nvPr/>
        </p:nvPicPr>
        <p:blipFill>
          <a:blip r:embed="rId4"/>
          <a:stretch>
            <a:fillRect/>
          </a:stretch>
        </p:blipFill>
        <p:spPr>
          <a:xfrm>
            <a:off x="899592" y="1646802"/>
            <a:ext cx="4536504" cy="2835315"/>
          </a:xfrm>
          <a:prstGeom prst="rect">
            <a:avLst/>
          </a:prstGeom>
        </p:spPr>
      </p:pic>
      <p:pic>
        <p:nvPicPr>
          <p:cNvPr id="5" name="Imagen 4"/>
          <p:cNvPicPr>
            <a:picLocks noChangeAspect="1"/>
          </p:cNvPicPr>
          <p:nvPr/>
        </p:nvPicPr>
        <p:blipFill>
          <a:blip r:embed="rId5"/>
          <a:stretch>
            <a:fillRect/>
          </a:stretch>
        </p:blipFill>
        <p:spPr>
          <a:xfrm>
            <a:off x="5736770" y="682849"/>
            <a:ext cx="2877460" cy="431618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111552" y="188640"/>
            <a:ext cx="4032448" cy="369332"/>
          </a:xfrm>
          <a:prstGeom prst="rect">
            <a:avLst/>
          </a:prstGeom>
          <a:noFill/>
        </p:spPr>
        <p:txBody>
          <a:bodyPr wrap="square" rtlCol="0">
            <a:spAutoFit/>
          </a:bodyPr>
          <a:lstStyle/>
          <a:p>
            <a:r>
              <a:rPr lang="es-ES" dirty="0"/>
              <a:t>ACTIVIDADES NOVIEMBRE 2021</a:t>
            </a:r>
            <a:endParaRPr lang="en-US" dirty="0"/>
          </a:p>
        </p:txBody>
      </p:sp>
      <p:sp>
        <p:nvSpPr>
          <p:cNvPr id="5" name="Rectángulo redondeado 4"/>
          <p:cNvSpPr/>
          <p:nvPr/>
        </p:nvSpPr>
        <p:spPr>
          <a:xfrm>
            <a:off x="1259632" y="908719"/>
            <a:ext cx="7056784" cy="23193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p:cNvSpPr txBox="1"/>
          <p:nvPr/>
        </p:nvSpPr>
        <p:spPr>
          <a:xfrm>
            <a:off x="1547664" y="1196752"/>
            <a:ext cx="6408712" cy="2031325"/>
          </a:xfrm>
          <a:prstGeom prst="rect">
            <a:avLst/>
          </a:prstGeom>
          <a:noFill/>
        </p:spPr>
        <p:txBody>
          <a:bodyPr wrap="square" rtlCol="0">
            <a:spAutoFit/>
          </a:bodyPr>
          <a:lstStyle/>
          <a:p>
            <a:r>
              <a:rPr lang="es-ES" sz="1600" b="1" dirty="0"/>
              <a:t>30 DE NOVIEMBRE</a:t>
            </a:r>
          </a:p>
          <a:p>
            <a:r>
              <a:rPr lang="es-ES" dirty="0"/>
              <a:t>Se celebró una reunión de trabajo entre la Dirección de Capacitación y Cultura de la Transparencia del ICAI y la Rectoría de la UNID para proponer la colaboración en la implementación del Plan de Socialización del Derecho de Acceso a la Información (Plan DAI) en Coahuila de Zaragoza.</a:t>
            </a:r>
            <a:endParaRPr lang="en-US" dirty="0"/>
          </a:p>
        </p:txBody>
      </p:sp>
    </p:spTree>
    <p:extLst>
      <p:ext uri="{BB962C8B-B14F-4D97-AF65-F5344CB8AC3E}">
        <p14:creationId xmlns:p14="http://schemas.microsoft.com/office/powerpoint/2010/main" val="331216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148263" y="188913"/>
            <a:ext cx="3779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NOVIEMBRE 2021</a:t>
            </a:r>
          </a:p>
        </p:txBody>
      </p:sp>
      <p:sp>
        <p:nvSpPr>
          <p:cNvPr id="9219" name="AutoShape 9"/>
          <p:cNvSpPr>
            <a:spLocks noChangeArrowheads="1"/>
          </p:cNvSpPr>
          <p:nvPr/>
        </p:nvSpPr>
        <p:spPr bwMode="auto">
          <a:xfrm>
            <a:off x="1006525" y="1988840"/>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dirty="0">
              <a:ea typeface="Calibri" panose="020F0502020204030204" pitchFamily="34" charset="0"/>
              <a:cs typeface="Times New Roman" panose="02020603050405020304" pitchFamily="18" charset="0"/>
            </a:endParaRPr>
          </a:p>
        </p:txBody>
      </p:sp>
      <p:sp>
        <p:nvSpPr>
          <p:cNvPr id="4" name="AutoShape 9"/>
          <p:cNvSpPr>
            <a:spLocks noChangeArrowheads="1"/>
          </p:cNvSpPr>
          <p:nvPr/>
        </p:nvSpPr>
        <p:spPr bwMode="auto">
          <a:xfrm>
            <a:off x="1006525" y="4217431"/>
            <a:ext cx="8029971" cy="209188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 DE NOVIEMBRE</a:t>
            </a:r>
          </a:p>
          <a:p>
            <a:r>
              <a:rPr lang="es-ES" sz="1600" dirty="0">
                <a:cs typeface="Arial" panose="020B0604020202020204" pitchFamily="34" charset="0"/>
              </a:rPr>
              <a:t>Personal del ICAI recordó, este Día de Muertos como una fecha en la que se toma en cuenta a quienes no están de manera física, pero siempre estarán el corazón de quienes los quieren.</a:t>
            </a:r>
          </a:p>
          <a:p>
            <a:r>
              <a:rPr lang="es-ES" sz="1600" dirty="0">
                <a:cs typeface="Arial" panose="020B0604020202020204" pitchFamily="34" charset="0"/>
              </a:rPr>
              <a:t>El Comisionado Presidente del ICAI, Luis González Briseño; el Director General, Luis Fernando García Abusaíd y la Comisionada Bertha Icela Mata Ortiz encabezaron la pequeña convivencia que se dio en medio de las labores diarias del Instituto Coahuilense de Acceso a la Información Pública</a:t>
            </a:r>
            <a:r>
              <a:rPr lang="es-ES" sz="1600" dirty="0"/>
              <a:t>.</a:t>
            </a:r>
            <a:endParaRPr lang="es-MX" altLang="es-MX" sz="1600" dirty="0">
              <a:ea typeface="Calibri" panose="020F0502020204030204" pitchFamily="34" charset="0"/>
              <a:cs typeface="Times New Roman" panose="02020603050405020304" pitchFamily="18" charset="0"/>
            </a:endParaRPr>
          </a:p>
        </p:txBody>
      </p:sp>
      <p:sp>
        <p:nvSpPr>
          <p:cNvPr id="3" name="Rectángulo 2"/>
          <p:cNvSpPr/>
          <p:nvPr/>
        </p:nvSpPr>
        <p:spPr>
          <a:xfrm>
            <a:off x="1259632" y="2177584"/>
            <a:ext cx="7488832" cy="338554"/>
          </a:xfrm>
          <a:prstGeom prst="rect">
            <a:avLst/>
          </a:prstGeom>
        </p:spPr>
        <p:txBody>
          <a:bodyPr wrap="square">
            <a:spAutoFit/>
          </a:bodyPr>
          <a:lstStyle/>
          <a:p>
            <a:r>
              <a:rPr lang="es-MX" sz="1600" b="1" dirty="0"/>
              <a:t>1 DE NOVIEMBRE</a:t>
            </a:r>
          </a:p>
        </p:txBody>
      </p:sp>
      <p:sp>
        <p:nvSpPr>
          <p:cNvPr id="8" name="CuadroTexto 7">
            <a:extLst>
              <a:ext uri="{FF2B5EF4-FFF2-40B4-BE49-F238E27FC236}">
                <a16:creationId xmlns:a16="http://schemas.microsoft.com/office/drawing/2014/main" id="{50488730-5ECA-40DD-AA18-BC868FEF36D4}"/>
              </a:ext>
            </a:extLst>
          </p:cNvPr>
          <p:cNvSpPr txBox="1"/>
          <p:nvPr/>
        </p:nvSpPr>
        <p:spPr>
          <a:xfrm>
            <a:off x="1259632" y="2516139"/>
            <a:ext cx="7488832" cy="830997"/>
          </a:xfrm>
          <a:prstGeom prst="rect">
            <a:avLst/>
          </a:prstGeom>
          <a:noFill/>
        </p:spPr>
        <p:txBody>
          <a:bodyPr wrap="square">
            <a:spAutoFit/>
          </a:bodyPr>
          <a:lstStyle/>
          <a:p>
            <a:r>
              <a:rPr lang="es-ES" sz="1600" dirty="0"/>
              <a:t>En el programa el Poder de la Transparencia, estuvo Norberto Coronado, máster en Efectividad Organizacional, para hablar sobre cómo desarrollar un buen clima laboral.</a:t>
            </a:r>
            <a:endParaRPr lang="es-MX"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5148263" y="188913"/>
            <a:ext cx="3779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NOVIEMBRE 2021</a:t>
            </a:r>
          </a:p>
        </p:txBody>
      </p:sp>
      <p:sp>
        <p:nvSpPr>
          <p:cNvPr id="4" name="AutoShape 9"/>
          <p:cNvSpPr>
            <a:spLocks noChangeArrowheads="1"/>
          </p:cNvSpPr>
          <p:nvPr/>
        </p:nvSpPr>
        <p:spPr bwMode="auto">
          <a:xfrm>
            <a:off x="827634" y="1988840"/>
            <a:ext cx="7993583"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dirty="0">
              <a:ea typeface="Calibri" panose="020F0502020204030204" pitchFamily="34" charset="0"/>
              <a:cs typeface="Times New Roman" panose="02020603050405020304" pitchFamily="18" charset="0"/>
            </a:endParaRPr>
          </a:p>
        </p:txBody>
      </p:sp>
      <p:sp>
        <p:nvSpPr>
          <p:cNvPr id="5" name="AutoShape 9"/>
          <p:cNvSpPr>
            <a:spLocks noChangeArrowheads="1"/>
          </p:cNvSpPr>
          <p:nvPr/>
        </p:nvSpPr>
        <p:spPr bwMode="auto">
          <a:xfrm>
            <a:off x="899592" y="4291731"/>
            <a:ext cx="7993583" cy="1729557"/>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b="1" dirty="0"/>
          </a:p>
          <a:p>
            <a:endParaRPr lang="es-MX" altLang="es-MX" sz="1600" b="1" dirty="0"/>
          </a:p>
          <a:p>
            <a:br>
              <a:rPr lang="es-MX" sz="1600" dirty="0"/>
            </a:br>
            <a:endParaRPr lang="es-MX" altLang="es-MX" sz="1600" dirty="0">
              <a:ea typeface="Calibri" panose="020F0502020204030204" pitchFamily="34" charset="0"/>
              <a:cs typeface="Times New Roman" panose="02020603050405020304" pitchFamily="18" charset="0"/>
            </a:endParaRPr>
          </a:p>
        </p:txBody>
      </p:sp>
      <p:sp>
        <p:nvSpPr>
          <p:cNvPr id="2" name="Rectángulo 1"/>
          <p:cNvSpPr/>
          <p:nvPr/>
        </p:nvSpPr>
        <p:spPr>
          <a:xfrm>
            <a:off x="1080009" y="4556344"/>
            <a:ext cx="7488832" cy="1107996"/>
          </a:xfrm>
          <a:prstGeom prst="rect">
            <a:avLst/>
          </a:prstGeom>
        </p:spPr>
        <p:txBody>
          <a:bodyPr wrap="square">
            <a:spAutoFit/>
          </a:bodyPr>
          <a:lstStyle/>
          <a:p>
            <a:r>
              <a:rPr lang="es-MX" altLang="es-MX" b="1" dirty="0"/>
              <a:t>8 DE NOVIEMBRE</a:t>
            </a:r>
          </a:p>
          <a:p>
            <a:r>
              <a:rPr lang="es-ES" sz="1600" dirty="0"/>
              <a:t>En el programa El Poder de la Transparencia, Ignacio Galindo Ramírez, subdirector de Gobierno Abierto del ICAI, habló sobre aspectos interesantes en varios </a:t>
            </a:r>
            <a:r>
              <a:rPr lang="es-ES" sz="1600" dirty="0" err="1"/>
              <a:t>municipos</a:t>
            </a:r>
            <a:r>
              <a:rPr lang="es-ES" sz="1600" dirty="0"/>
              <a:t> de Coahuila. </a:t>
            </a:r>
            <a:endParaRPr lang="es-MX" altLang="es-MX" sz="1600" dirty="0"/>
          </a:p>
        </p:txBody>
      </p:sp>
      <p:sp>
        <p:nvSpPr>
          <p:cNvPr id="6" name="Rectángulo 5"/>
          <p:cNvSpPr/>
          <p:nvPr/>
        </p:nvSpPr>
        <p:spPr>
          <a:xfrm>
            <a:off x="1024042" y="1992450"/>
            <a:ext cx="7744682" cy="1631216"/>
          </a:xfrm>
          <a:prstGeom prst="rect">
            <a:avLst/>
          </a:prstGeom>
        </p:spPr>
        <p:txBody>
          <a:bodyPr wrap="square">
            <a:spAutoFit/>
          </a:bodyPr>
          <a:lstStyle/>
          <a:p>
            <a:r>
              <a:rPr lang="es-MX" b="1" dirty="0"/>
              <a:t>4 DE NOVIEMBRE </a:t>
            </a:r>
          </a:p>
          <a:p>
            <a:r>
              <a:rPr lang="es-ES" sz="1600" dirty="0"/>
              <a:t>Dentro del programa Conversaciones ICAI, Víctor Manuel Vera García, Auxiliar de Investigación del Centro de Estudios Constitucionales Comparados de la Academia Interamericana de Derechos Humanos, hablará de "Igualdad y no discriminación: el derecho humano a la familia de las personas LGBTIQ+".</a:t>
            </a:r>
            <a:endParaRPr lang="es-MX"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BAD09D1E-CA6C-4BFD-8BB5-0E566203C5E1}"/>
              </a:ext>
            </a:extLst>
          </p:cNvPr>
          <p:cNvSpPr>
            <a:spLocks noChangeArrowheads="1"/>
          </p:cNvSpPr>
          <p:nvPr/>
        </p:nvSpPr>
        <p:spPr bwMode="auto">
          <a:xfrm>
            <a:off x="898897" y="3933056"/>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17 DE NOVIEMBRE </a:t>
            </a:r>
          </a:p>
          <a:p>
            <a:r>
              <a:rPr lang="es-MX" sz="1600" dirty="0"/>
              <a:t>En ceremonia de premiación del “Certamen a la innovación en Transparencia 2021”, convocado por el Instituto Nacional de Transparencia, Acceso a la Información y Protección de Datos Personales, el </a:t>
            </a:r>
            <a:r>
              <a:rPr lang="es-MX" sz="1600" dirty="0">
                <a:hlinkClick r:id="rId2">
                  <a:extLst>
                    <a:ext uri="{A12FA001-AC4F-418D-AE19-62706E023703}">
                      <ahyp:hlinkClr xmlns:ahyp="http://schemas.microsoft.com/office/drawing/2018/hyperlinkcolor" val="tx"/>
                    </a:ext>
                  </a:extLst>
                </a:hlinkClick>
              </a:rPr>
              <a:t>Tribunal de Justicia Administrativa de Coahuila de Zaragoza</a:t>
            </a:r>
            <a:r>
              <a:rPr lang="es-MX" sz="1600" dirty="0"/>
              <a:t> recibió Mención Especial. Ahí se reconoció en esta materia a 17 organismos en el país.</a:t>
            </a:r>
          </a:p>
        </p:txBody>
      </p:sp>
      <p:sp>
        <p:nvSpPr>
          <p:cNvPr id="5" name="AutoShape 9">
            <a:extLst>
              <a:ext uri="{FF2B5EF4-FFF2-40B4-BE49-F238E27FC236}">
                <a16:creationId xmlns:a16="http://schemas.microsoft.com/office/drawing/2014/main" id="{127B8BF6-2A15-4D5D-9986-A1E40140E6B3}"/>
              </a:ext>
            </a:extLst>
          </p:cNvPr>
          <p:cNvSpPr>
            <a:spLocks noChangeArrowheads="1"/>
          </p:cNvSpPr>
          <p:nvPr/>
        </p:nvSpPr>
        <p:spPr bwMode="auto">
          <a:xfrm>
            <a:off x="899592" y="1556792"/>
            <a:ext cx="7914010"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b="1" dirty="0"/>
          </a:p>
          <a:p>
            <a:r>
              <a:rPr lang="es-MX" altLang="es-MX" sz="1600" b="1" dirty="0"/>
              <a:t>16 DE NOVIEMBRE</a:t>
            </a:r>
            <a:endParaRPr lang="es-MX" sz="1600" b="1" dirty="0"/>
          </a:p>
          <a:p>
            <a:r>
              <a:rPr lang="es-MX" sz="1600" dirty="0"/>
              <a:t>Dentro del programa conversaciones ICAI con la maestra Gisela García Garza, investigadora del Centro de Educación para los Derechos Humanos de la @AcademiaIDH habló sobre capacitación docente con Perspectiva de género.</a:t>
            </a:r>
          </a:p>
        </p:txBody>
      </p:sp>
    </p:spTree>
    <p:extLst>
      <p:ext uri="{BB962C8B-B14F-4D97-AF65-F5344CB8AC3E}">
        <p14:creationId xmlns:p14="http://schemas.microsoft.com/office/powerpoint/2010/main" val="38249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898897" y="3933056"/>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19 DE NOVIEMBRE </a:t>
            </a:r>
          </a:p>
          <a:p>
            <a:r>
              <a:rPr lang="es-ES" sz="1600" dirty="0" err="1"/>
              <a:t>Arricia</a:t>
            </a:r>
            <a:r>
              <a:rPr lang="es-ES" sz="1600" dirty="0"/>
              <a:t> la 205 Sesión Ordinaria de Consejo General del Instituto Coahuilense de Acceso a la Información Pública.</a:t>
            </a:r>
            <a:endParaRPr lang="es-MX" sz="1600" dirty="0"/>
          </a:p>
        </p:txBody>
      </p:sp>
      <p:sp>
        <p:nvSpPr>
          <p:cNvPr id="6" name="AutoShape 9"/>
          <p:cNvSpPr>
            <a:spLocks noChangeArrowheads="1"/>
          </p:cNvSpPr>
          <p:nvPr/>
        </p:nvSpPr>
        <p:spPr bwMode="auto">
          <a:xfrm>
            <a:off x="899592" y="1556792"/>
            <a:ext cx="7914010"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b="1" dirty="0"/>
          </a:p>
          <a:p>
            <a:r>
              <a:rPr lang="es-MX" altLang="es-MX" sz="1600" b="1" dirty="0"/>
              <a:t>18 DE NOVIEMBRE</a:t>
            </a:r>
            <a:endParaRPr lang="es-MX" sz="1600" b="1" dirty="0"/>
          </a:p>
          <a:p>
            <a:r>
              <a:rPr lang="es-ES" sz="1600" dirty="0"/>
              <a:t>En el ICAI reconocemos la participación del Tribunal de Justicia Administrativa de Coahuila de Zaragoza en el Certamen a la Innovación en Transparencia 2021.</a:t>
            </a:r>
            <a:endParaRPr lang="es-MX" sz="1600" dirty="0"/>
          </a:p>
        </p:txBody>
      </p:sp>
      <p:sp>
        <p:nvSpPr>
          <p:cNvPr id="2" name="Rectángulo 1"/>
          <p:cNvSpPr/>
          <p:nvPr/>
        </p:nvSpPr>
        <p:spPr>
          <a:xfrm>
            <a:off x="5591377" y="404664"/>
            <a:ext cx="3478837" cy="305233"/>
          </a:xfrm>
          <a:prstGeom prst="rect">
            <a:avLst/>
          </a:prstGeom>
        </p:spPr>
        <p:txBody>
          <a:bodyPr wrap="none">
            <a:spAutoFit/>
          </a:bodyPr>
          <a:lstStyle/>
          <a:p>
            <a:pPr algn="ctr" eaLnBrk="1" hangingPunct="1"/>
            <a:r>
              <a:rPr lang="es-MX" altLang="es-MX" dirty="0"/>
              <a:t>Actividades NOVIEMBRE 2021</a:t>
            </a:r>
          </a:p>
        </p:txBody>
      </p:sp>
    </p:spTree>
    <p:extLst>
      <p:ext uri="{BB962C8B-B14F-4D97-AF65-F5344CB8AC3E}">
        <p14:creationId xmlns:p14="http://schemas.microsoft.com/office/powerpoint/2010/main" val="209693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148263" y="188913"/>
            <a:ext cx="3779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NOVIEMBRE 2021</a:t>
            </a:r>
          </a:p>
        </p:txBody>
      </p:sp>
      <p:sp>
        <p:nvSpPr>
          <p:cNvPr id="11267" name="AutoShape 9"/>
          <p:cNvSpPr>
            <a:spLocks noChangeArrowheads="1"/>
          </p:cNvSpPr>
          <p:nvPr/>
        </p:nvSpPr>
        <p:spPr bwMode="auto">
          <a:xfrm>
            <a:off x="978371" y="1700808"/>
            <a:ext cx="7921625" cy="1512168"/>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22 DE NOVIEMBRE</a:t>
            </a:r>
          </a:p>
          <a:p>
            <a:r>
              <a:rPr lang="es-ES" sz="1600" dirty="0"/>
              <a:t>Premiación de la Etapa regional del "Concurso para ser Comisionada y Comisionado Infantil y formar parte del Pleno Niñas y Niños 2021"</a:t>
            </a:r>
            <a:endParaRPr lang="es-MX" sz="1600" dirty="0"/>
          </a:p>
        </p:txBody>
      </p:sp>
      <p:sp>
        <p:nvSpPr>
          <p:cNvPr id="11268" name="AutoShape 9"/>
          <p:cNvSpPr>
            <a:spLocks noChangeArrowheads="1"/>
          </p:cNvSpPr>
          <p:nvPr/>
        </p:nvSpPr>
        <p:spPr bwMode="auto">
          <a:xfrm>
            <a:off x="978371" y="3429000"/>
            <a:ext cx="8030021" cy="266429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just"/>
            <a:r>
              <a:rPr lang="es-MX" altLang="es-MX" sz="1600" b="1" dirty="0"/>
              <a:t>22 DE NOVIEMBRE</a:t>
            </a:r>
          </a:p>
          <a:p>
            <a:r>
              <a:rPr lang="es-ES" sz="1600" dirty="0"/>
              <a:t>En el Poder de la Transparencia estuvieron como invitados: La Magistrada Sandra Rodríguez Wong, Presidenta del Tribunal de Justicia Administrativa de Coahuila de Zaragoza y el Contador Everardo Zúñiga, Titular del Órgano de Control Interno, del Tribunal.</a:t>
            </a:r>
          </a:p>
          <a:p>
            <a:r>
              <a:rPr lang="es-ES" sz="1600" dirty="0"/>
              <a:t>Ambos hablaron del proyecto por el cual recibieron una mención especial en el Certamen a la Innovación en Transparencia 2021.</a:t>
            </a:r>
            <a:endParaRPr lang="es-MX" altLang="es-MX" sz="1600" dirty="0"/>
          </a:p>
        </p:txBody>
      </p:sp>
    </p:spTree>
    <p:extLst>
      <p:ext uri="{BB962C8B-B14F-4D97-AF65-F5344CB8AC3E}">
        <p14:creationId xmlns:p14="http://schemas.microsoft.com/office/powerpoint/2010/main" val="102407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148263" y="188913"/>
            <a:ext cx="377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Noviembre 2021</a:t>
            </a:r>
          </a:p>
        </p:txBody>
      </p:sp>
      <p:sp>
        <p:nvSpPr>
          <p:cNvPr id="9219" name="AutoShape 9"/>
          <p:cNvSpPr>
            <a:spLocks noChangeArrowheads="1"/>
          </p:cNvSpPr>
          <p:nvPr/>
        </p:nvSpPr>
        <p:spPr bwMode="auto">
          <a:xfrm>
            <a:off x="1006525" y="1988840"/>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22 DE NOVIEMBRE</a:t>
            </a:r>
          </a:p>
          <a:p>
            <a:r>
              <a:rPr lang="es-ES" sz="1600" dirty="0"/>
              <a:t>El Comisionado presidente del ICAI, Luis González Briseño participa en las Mesas de Concreción del Módulo de #JusticiaAbierta una colaboración del INAI con World Justice Project.</a:t>
            </a:r>
            <a:endParaRPr lang="es-MX" sz="1600" dirty="0"/>
          </a:p>
        </p:txBody>
      </p:sp>
      <p:sp>
        <p:nvSpPr>
          <p:cNvPr id="4" name="AutoShape 9"/>
          <p:cNvSpPr>
            <a:spLocks noChangeArrowheads="1"/>
          </p:cNvSpPr>
          <p:nvPr/>
        </p:nvSpPr>
        <p:spPr bwMode="auto">
          <a:xfrm>
            <a:off x="1006525" y="3966086"/>
            <a:ext cx="7921575" cy="216023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22 DE NOVIEMBRE</a:t>
            </a:r>
          </a:p>
          <a:p>
            <a:r>
              <a:rPr lang="es-ES" sz="1600" dirty="0"/>
              <a:t>Se firmó el Convenio entre el Supremo Tribunal de Justicia del Estado de Jalisco y 11 Órganos Garantes de Derecho de Acceso a la Información, entre ellos, el ICAI.</a:t>
            </a:r>
            <a:endParaRPr lang="es-MX" sz="1600" dirty="0"/>
          </a:p>
        </p:txBody>
      </p:sp>
    </p:spTree>
    <p:extLst>
      <p:ext uri="{BB962C8B-B14F-4D97-AF65-F5344CB8AC3E}">
        <p14:creationId xmlns:p14="http://schemas.microsoft.com/office/powerpoint/2010/main" val="377488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9"/>
          <p:cNvSpPr>
            <a:spLocks noChangeArrowheads="1"/>
          </p:cNvSpPr>
          <p:nvPr/>
        </p:nvSpPr>
        <p:spPr bwMode="auto">
          <a:xfrm>
            <a:off x="899592" y="1556792"/>
            <a:ext cx="7914010"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22 DE NOVIEMBRE</a:t>
            </a:r>
          </a:p>
          <a:p>
            <a:r>
              <a:rPr lang="es-ES" sz="1600" dirty="0"/>
              <a:t>De manera virtual, el Comisionado Presidente del </a:t>
            </a:r>
          </a:p>
          <a:p>
            <a:r>
              <a:rPr lang="es-ES" sz="1600" dirty="0"/>
              <a:t>ICAI, Luis González Briseño estuvo en la Firma de Convenio de Colaboración para la implementación del Software denominado “Elida Judicial”.</a:t>
            </a:r>
          </a:p>
          <a:p>
            <a:r>
              <a:rPr lang="es-ES" sz="1600" dirty="0"/>
              <a:t>🎥https://youtube.com/watch?v=gf9s3BVKIK</a:t>
            </a:r>
            <a:endParaRPr lang="es-MX" altLang="es-MX" sz="1600" dirty="0"/>
          </a:p>
        </p:txBody>
      </p:sp>
      <p:sp>
        <p:nvSpPr>
          <p:cNvPr id="2" name="Rectángulo 1"/>
          <p:cNvSpPr/>
          <p:nvPr/>
        </p:nvSpPr>
        <p:spPr>
          <a:xfrm>
            <a:off x="5597787" y="476672"/>
            <a:ext cx="3466013" cy="369332"/>
          </a:xfrm>
          <a:prstGeom prst="rect">
            <a:avLst/>
          </a:prstGeom>
        </p:spPr>
        <p:txBody>
          <a:bodyPr wrap="none">
            <a:spAutoFit/>
          </a:bodyPr>
          <a:lstStyle/>
          <a:p>
            <a:pPr algn="ctr" eaLnBrk="1" hangingPunct="1"/>
            <a:r>
              <a:rPr lang="es-MX" altLang="es-MX" dirty="0"/>
              <a:t>Actividades Noviembre  2021</a:t>
            </a:r>
          </a:p>
        </p:txBody>
      </p:sp>
      <p:sp>
        <p:nvSpPr>
          <p:cNvPr id="7" name="AutoShape 9">
            <a:extLst>
              <a:ext uri="{FF2B5EF4-FFF2-40B4-BE49-F238E27FC236}">
                <a16:creationId xmlns:a16="http://schemas.microsoft.com/office/drawing/2014/main" id="{C814373B-5E06-4E4A-A946-B36CADF59FCA}"/>
              </a:ext>
            </a:extLst>
          </p:cNvPr>
          <p:cNvSpPr>
            <a:spLocks noChangeArrowheads="1"/>
          </p:cNvSpPr>
          <p:nvPr/>
        </p:nvSpPr>
        <p:spPr bwMode="auto">
          <a:xfrm>
            <a:off x="898897" y="3933056"/>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b="1" dirty="0"/>
          </a:p>
          <a:p>
            <a:r>
              <a:rPr lang="es-MX" sz="1600" b="1" dirty="0"/>
              <a:t>24 DE NOVIEMBRE</a:t>
            </a:r>
          </a:p>
          <a:p>
            <a:r>
              <a:rPr lang="es-ES" sz="1600" dirty="0"/>
              <a:t>Se realizó la Ceremonia de Premiación del Concurso de la </a:t>
            </a:r>
          </a:p>
          <a:p>
            <a:r>
              <a:rPr lang="es-ES" sz="1600" dirty="0" err="1"/>
              <a:t>NorteSNT</a:t>
            </a:r>
            <a:r>
              <a:rPr lang="es-ES" sz="1600" dirty="0"/>
              <a:t> “Arte Transparente: Orgullo de ser del Norte”</a:t>
            </a:r>
            <a:endParaRPr lang="es-MX" sz="1600" dirty="0"/>
          </a:p>
        </p:txBody>
      </p:sp>
    </p:spTree>
    <p:extLst>
      <p:ext uri="{BB962C8B-B14F-4D97-AF65-F5344CB8AC3E}">
        <p14:creationId xmlns:p14="http://schemas.microsoft.com/office/powerpoint/2010/main" val="59175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a:extLst>
              <a:ext uri="{FF2B5EF4-FFF2-40B4-BE49-F238E27FC236}">
                <a16:creationId xmlns:a16="http://schemas.microsoft.com/office/drawing/2014/main" id="{2D987E1F-F330-4582-A84D-7CED251266AA}"/>
              </a:ext>
            </a:extLst>
          </p:cNvPr>
          <p:cNvSpPr>
            <a:spLocks noChangeArrowheads="1"/>
          </p:cNvSpPr>
          <p:nvPr/>
        </p:nvSpPr>
        <p:spPr bwMode="auto">
          <a:xfrm>
            <a:off x="899592" y="1556792"/>
            <a:ext cx="7776864" cy="1656184"/>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25 DE NOVIEMBRE</a:t>
            </a:r>
          </a:p>
          <a:p>
            <a:r>
              <a:rPr lang="es-ES" sz="1600" dirty="0"/>
              <a:t>El Comisionado Presidente del ICAI, Luis González Briseño acudió a la Jornada Electiva 2021 para ocupar las nuevas coordinaciones de comisiones ordinarias, regiones y organismos garantes de las entidades federativas del @CONAIP_SNT en la CDMX.</a:t>
            </a:r>
            <a:endParaRPr lang="es-MX" altLang="es-MX" sz="1600" dirty="0"/>
          </a:p>
        </p:txBody>
      </p:sp>
      <p:sp>
        <p:nvSpPr>
          <p:cNvPr id="9" name="Rectángulo 8">
            <a:extLst>
              <a:ext uri="{FF2B5EF4-FFF2-40B4-BE49-F238E27FC236}">
                <a16:creationId xmlns:a16="http://schemas.microsoft.com/office/drawing/2014/main" id="{3C3B67EB-D595-401F-83E0-00923EA84167}"/>
              </a:ext>
            </a:extLst>
          </p:cNvPr>
          <p:cNvSpPr/>
          <p:nvPr/>
        </p:nvSpPr>
        <p:spPr>
          <a:xfrm>
            <a:off x="5591377" y="476672"/>
            <a:ext cx="3478837" cy="369332"/>
          </a:xfrm>
          <a:prstGeom prst="rect">
            <a:avLst/>
          </a:prstGeom>
        </p:spPr>
        <p:txBody>
          <a:bodyPr wrap="none">
            <a:spAutoFit/>
          </a:bodyPr>
          <a:lstStyle/>
          <a:p>
            <a:pPr algn="ctr" eaLnBrk="1" hangingPunct="1"/>
            <a:r>
              <a:rPr lang="es-MX" altLang="es-MX" dirty="0"/>
              <a:t>Actividades NOVIEMBRE 2021</a:t>
            </a:r>
          </a:p>
        </p:txBody>
      </p:sp>
      <p:sp>
        <p:nvSpPr>
          <p:cNvPr id="12" name="Rectángulo redondeado 8">
            <a:extLst>
              <a:ext uri="{FF2B5EF4-FFF2-40B4-BE49-F238E27FC236}">
                <a16:creationId xmlns:a16="http://schemas.microsoft.com/office/drawing/2014/main" id="{26978EB0-2686-4C80-BA93-258952A6EB2B}"/>
              </a:ext>
            </a:extLst>
          </p:cNvPr>
          <p:cNvSpPr/>
          <p:nvPr/>
        </p:nvSpPr>
        <p:spPr>
          <a:xfrm>
            <a:off x="899592" y="3917917"/>
            <a:ext cx="7488832" cy="17937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2323D710-6B48-489A-91AC-36D6349759A1}"/>
              </a:ext>
            </a:extLst>
          </p:cNvPr>
          <p:cNvSpPr txBox="1"/>
          <p:nvPr/>
        </p:nvSpPr>
        <p:spPr>
          <a:xfrm>
            <a:off x="1086981" y="4222275"/>
            <a:ext cx="7308812" cy="1477328"/>
          </a:xfrm>
          <a:prstGeom prst="rect">
            <a:avLst/>
          </a:prstGeom>
          <a:noFill/>
        </p:spPr>
        <p:txBody>
          <a:bodyPr wrap="square" rtlCol="0">
            <a:spAutoFit/>
          </a:bodyPr>
          <a:lstStyle/>
          <a:p>
            <a:r>
              <a:rPr lang="es-ES" sz="1600" b="1" dirty="0"/>
              <a:t>29 DE NOVIEMBRE</a:t>
            </a:r>
          </a:p>
          <a:p>
            <a:r>
              <a:rPr lang="es-ES" dirty="0"/>
              <a:t>Cuando se habla de adopciones, hay muchos aspectos que se deben de considerar, uno de ellos son los datos personales.  "El Poder de la Transparencia" nos acompaña Daniela Montes, Directora de Nacidos del Corazón, Coahuila A.C.</a:t>
            </a:r>
          </a:p>
        </p:txBody>
      </p:sp>
    </p:spTree>
    <p:extLst>
      <p:ext uri="{BB962C8B-B14F-4D97-AF65-F5344CB8AC3E}">
        <p14:creationId xmlns:p14="http://schemas.microsoft.com/office/powerpoint/2010/main" val="519906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BITACORA ENERO 2021</Template>
  <TotalTime>1586</TotalTime>
  <Words>757</Words>
  <Application>Microsoft Office PowerPoint</Application>
  <PresentationFormat>Presentación en pantalla (4:3)</PresentationFormat>
  <Paragraphs>56</Paragraphs>
  <Slides>10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Corbel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175</cp:revision>
  <cp:lastPrinted>2018-04-04T14:42:01Z</cp:lastPrinted>
  <dcterms:created xsi:type="dcterms:W3CDTF">2021-03-23T20:23:42Z</dcterms:created>
  <dcterms:modified xsi:type="dcterms:W3CDTF">2021-12-07T21:56:00Z</dcterms:modified>
</cp:coreProperties>
</file>