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117,318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1741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869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117,318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1741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869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03/03/2021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03/03/2021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03/03/2021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03/03/2021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MARZO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FEBRERO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35580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124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228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127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FEBRERO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ENERO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71946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52811" y="752273"/>
            <a:ext cx="32383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ENERO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4" y="1814939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44735"/>
              </p:ext>
            </p:extLst>
          </p:nvPr>
        </p:nvGraphicFramePr>
        <p:xfrm>
          <a:off x="504103" y="2298635"/>
          <a:ext cx="8212064" cy="3337059"/>
        </p:xfrm>
        <a:graphic>
          <a:graphicData uri="http://schemas.openxmlformats.org/drawingml/2006/table">
            <a:tbl>
              <a:tblPr/>
              <a:tblGrid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  <a:gridCol w="586576"/>
              </a:tblGrid>
              <a:tr h="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HISTÓRICO ICAI DE SOLICITUDES RECIBIDAS</a:t>
                      </a:r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2004-2021</a:t>
                      </a:r>
                    </a:p>
                  </a:txBody>
                  <a:tcPr marL="6879" marR="6879" marT="68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s-MX" sz="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  <a:endParaRPr lang="es-MX" sz="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5811</a:t>
                      </a:r>
                      <a:endParaRPr lang="es-MX" sz="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9" marR="6879" marT="68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Marzo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FEBRERO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808783275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FEBRER</a:t>
            </a:r>
            <a:r>
              <a:rPr lang="es-MX" sz="2400" b="1" dirty="0" smtClean="0">
                <a:latin typeface="Agency FB" panose="020B0503020202020204" pitchFamily="34" charset="0"/>
              </a:rPr>
              <a:t>O </a:t>
            </a:r>
            <a:r>
              <a:rPr lang="es-MX" sz="2400" b="1" dirty="0" smtClean="0">
                <a:latin typeface="Agency FB" panose="020B0503020202020204" pitchFamily="34" charset="0"/>
              </a:rPr>
              <a:t>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987748"/>
              </p:ext>
            </p:extLst>
          </p:nvPr>
        </p:nvGraphicFramePr>
        <p:xfrm>
          <a:off x="2343955" y="1825831"/>
          <a:ext cx="5344732" cy="466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Hoja de cálculo" r:id="rId4" imgW="5362498" imgH="5076749" progId="Excel.Sheet.8">
                  <p:embed/>
                </p:oleObj>
              </mc:Choice>
              <mc:Fallback>
                <p:oleObj name="Hoja de cálculo" r:id="rId4" imgW="5362498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955" y="1825831"/>
                        <a:ext cx="5344732" cy="4667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Febrero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453170"/>
              </p:ext>
            </p:extLst>
          </p:nvPr>
        </p:nvGraphicFramePr>
        <p:xfrm>
          <a:off x="1447800" y="1936750"/>
          <a:ext cx="649287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Hoja de cálculo" r:id="rId4" imgW="6981910" imgH="4429195" progId="Excel.Sheet.8">
                  <p:embed/>
                </p:oleObj>
              </mc:Choice>
              <mc:Fallback>
                <p:oleObj name="Hoja de cálculo" r:id="rId4" imgW="6981910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9287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351226"/>
              </p:ext>
            </p:extLst>
          </p:nvPr>
        </p:nvGraphicFramePr>
        <p:xfrm>
          <a:off x="1287463" y="2216150"/>
          <a:ext cx="819785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Hoja de cálculo" r:id="rId4" imgW="6162525" imgH="3762239" progId="Excel.Sheet.8">
                  <p:embed/>
                </p:oleObj>
              </mc:Choice>
              <mc:Fallback>
                <p:oleObj name="Hoja de cálculo" r:id="rId4" imgW="6162525" imgH="376223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97850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FEBRERO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33777"/>
              </p:ext>
            </p:extLst>
          </p:nvPr>
        </p:nvGraphicFramePr>
        <p:xfrm>
          <a:off x="1586249" y="2289369"/>
          <a:ext cx="6444038" cy="446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Congreso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Educación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Allende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76311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ENERO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Comisión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86107"/>
              </p:ext>
            </p:extLst>
          </p:nvPr>
        </p:nvGraphicFramePr>
        <p:xfrm>
          <a:off x="4793266" y="2173885"/>
          <a:ext cx="3948329" cy="458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FEBRERO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Educación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Allende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80827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Comisión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2671</TotalTime>
  <Words>827</Words>
  <Application>Microsoft Office PowerPoint</Application>
  <PresentationFormat>Presentación en pantalla (4:3)</PresentationFormat>
  <Paragraphs>439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Febrero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FEBRERO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306</cp:revision>
  <dcterms:created xsi:type="dcterms:W3CDTF">2019-12-10T21:15:06Z</dcterms:created>
  <dcterms:modified xsi:type="dcterms:W3CDTF">2021-03-03T19:54:40Z</dcterms:modified>
</cp:coreProperties>
</file>