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7010400" cy="9296400"/>
  <p:embeddedFontLst>
    <p:embeddedFont>
      <p:font typeface="Century Gothic" panose="020B0502020202020204" pitchFamily="34" charset="0"/>
      <p:regular r:id="rId18"/>
      <p:bold r:id="rId19"/>
      <p:italic r:id="rId20"/>
      <p:boldItalic r:id="rId21"/>
    </p:embeddedFont>
    <p:embeddedFont>
      <p:font typeface="Corbel" panose="020B050302020402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ggmlmxMPgGUIPE2bRGsPT3938n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76" autoAdjust="0"/>
    <p:restoredTop sz="92710" autoAdjust="0"/>
  </p:normalViewPr>
  <p:slideViewPr>
    <p:cSldViewPr snapToGrid="0">
      <p:cViewPr varScale="1">
        <p:scale>
          <a:sx n="62" d="100"/>
          <a:sy n="62" d="100"/>
        </p:scale>
        <p:origin x="180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font" Target="fonts/font2.fntdata"/><Relationship Id="rId44"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6888" cy="465138"/>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971925" y="0"/>
            <a:ext cx="3036888" cy="465138"/>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6888" cy="465138"/>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971925" y="8829675"/>
            <a:ext cx="3036888"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Arial"/>
                <a:ea typeface="Arial"/>
                <a:cs typeface="Arial"/>
                <a:sym typeface="Arial"/>
              </a:rPr>
              <a:t>‹Nº›</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notes"/>
          <p:cNvSpPr txBox="1"/>
          <p:nvPr/>
        </p:nvSpPr>
        <p:spPr>
          <a:xfrm>
            <a:off x="3971925" y="8829675"/>
            <a:ext cx="3036888" cy="465138"/>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MX" sz="1200">
                <a:solidFill>
                  <a:schemeClr val="dk1"/>
                </a:solidFill>
                <a:latin typeface="Arial"/>
                <a:ea typeface="Arial"/>
                <a:cs typeface="Arial"/>
                <a:sym typeface="Arial"/>
              </a:rPr>
              <a:t>1</a:t>
            </a:fld>
            <a:endParaRPr sz="1200">
              <a:solidFill>
                <a:schemeClr val="dk1"/>
              </a:solidFill>
              <a:latin typeface="Arial"/>
              <a:ea typeface="Arial"/>
              <a:cs typeface="Arial"/>
              <a:sym typeface="Arial"/>
            </a:endParaRPr>
          </a:p>
        </p:txBody>
      </p:sp>
      <p:sp>
        <p:nvSpPr>
          <p:cNvPr id="146" name="Google Shape;146;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7" name="Google Shape;147;p1: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3:notes"/>
          <p:cNvSpPr txBox="1">
            <a:spLocks noGrp="1"/>
          </p:cNvSpPr>
          <p:nvPr>
            <p:ph type="body" idx="1"/>
          </p:nvPr>
        </p:nvSpPr>
        <p:spPr>
          <a:xfrm>
            <a:off x="701675" y="4416425"/>
            <a:ext cx="5607050" cy="4183063"/>
          </a:xfrm>
          <a:prstGeom prst="rect">
            <a:avLst/>
          </a:prstGeom>
        </p:spPr>
        <p:txBody>
          <a:bodyPr spcFirstLastPara="1" wrap="square" lIns="93175" tIns="46575" rIns="93175" bIns="46575" anchor="t" anchorCtr="0">
            <a:noAutofit/>
          </a:bodyPr>
          <a:lstStyle/>
          <a:p>
            <a:pPr marL="0" lvl="0" indent="0" algn="l" rtl="0">
              <a:spcBef>
                <a:spcPts val="360"/>
              </a:spcBef>
              <a:spcAft>
                <a:spcPts val="0"/>
              </a:spcAft>
              <a:buNone/>
            </a:pPr>
            <a:endParaRPr/>
          </a:p>
        </p:txBody>
      </p:sp>
      <p:sp>
        <p:nvSpPr>
          <p:cNvPr id="165" name="Google Shape;165;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2"/>
        <p:cNvGrpSpPr/>
        <p:nvPr/>
      </p:nvGrpSpPr>
      <p:grpSpPr>
        <a:xfrm>
          <a:off x="0" y="0"/>
          <a:ext cx="0" cy="0"/>
          <a:chOff x="0" y="0"/>
          <a:chExt cx="0" cy="0"/>
        </a:xfrm>
      </p:grpSpPr>
      <p:sp>
        <p:nvSpPr>
          <p:cNvPr id="23" name="Google Shape;23;p8"/>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8"/>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8"/>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panorámica con descripción">
  <p:cSld name="Imagen panorámica con descripción">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1113523" y="4732865"/>
            <a:ext cx="7515991" cy="566738"/>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4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7"/>
          <p:cNvSpPr>
            <a:spLocks noGrp="1"/>
          </p:cNvSpPr>
          <p:nvPr>
            <p:ph type="pic" idx="2"/>
          </p:nvPr>
        </p:nvSpPr>
        <p:spPr>
          <a:xfrm>
            <a:off x="1789975" y="932112"/>
            <a:ext cx="6171065" cy="3164976"/>
          </a:xfrm>
          <a:prstGeom prst="roundRect">
            <a:avLst>
              <a:gd name="adj" fmla="val 4380"/>
            </a:avLst>
          </a:prstGeom>
          <a:noFill/>
          <a:ln w="38100" cap="flat" cmpd="sng">
            <a:solidFill>
              <a:schemeClr val="lt2"/>
            </a:solidFill>
            <a:prstDash val="solid"/>
            <a:round/>
            <a:headEnd type="none" w="sm" len="sm"/>
            <a:tailEnd type="none" w="sm" len="sm"/>
          </a:ln>
        </p:spPr>
      </p:sp>
      <p:sp>
        <p:nvSpPr>
          <p:cNvPr id="91" name="Google Shape;91;p17"/>
          <p:cNvSpPr txBox="1">
            <a:spLocks noGrp="1"/>
          </p:cNvSpPr>
          <p:nvPr>
            <p:ph type="body" idx="1"/>
          </p:nvPr>
        </p:nvSpPr>
        <p:spPr>
          <a:xfrm>
            <a:off x="1113523" y="5299603"/>
            <a:ext cx="7515991" cy="493712"/>
          </a:xfrm>
          <a:prstGeom prst="rect">
            <a:avLst/>
          </a:prstGeom>
          <a:noFill/>
          <a:ln>
            <a:noFill/>
          </a:ln>
        </p:spPr>
        <p:txBody>
          <a:bodyPr spcFirstLastPara="1" wrap="square" lIns="91425" tIns="45700" rIns="91425" bIns="45700" anchor="ctr" anchorCtr="0">
            <a:normAutofit/>
          </a:bodyPr>
          <a:lstStyle>
            <a:lvl1pPr marL="457200" lvl="0" indent="-228600" algn="ctr">
              <a:spcBef>
                <a:spcPts val="280"/>
              </a:spcBef>
              <a:spcAft>
                <a:spcPts val="0"/>
              </a:spcAft>
              <a:buSzPts val="2030"/>
              <a:buNone/>
              <a:defRPr sz="14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92" name="Google Shape;92;p17"/>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7"/>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7"/>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descripción">
  <p:cSld name="Título y descripción">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1113524" y="685800"/>
            <a:ext cx="7515991" cy="3048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8"/>
          <p:cNvSpPr txBox="1">
            <a:spLocks noGrp="1"/>
          </p:cNvSpPr>
          <p:nvPr>
            <p:ph type="body" idx="1"/>
          </p:nvPr>
        </p:nvSpPr>
        <p:spPr>
          <a:xfrm>
            <a:off x="1113524" y="4343400"/>
            <a:ext cx="7515992"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98" name="Google Shape;98;p18"/>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8"/>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8"/>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ita con descripción">
  <p:cSld name="Cita con descripción">
    <p:spTree>
      <p:nvGrpSpPr>
        <p:cNvPr id="1" name="Shape 101"/>
        <p:cNvGrpSpPr/>
        <p:nvPr/>
      </p:nvGrpSpPr>
      <p:grpSpPr>
        <a:xfrm>
          <a:off x="0" y="0"/>
          <a:ext cx="0" cy="0"/>
          <a:chOff x="0" y="0"/>
          <a:chExt cx="0" cy="0"/>
        </a:xfrm>
      </p:grpSpPr>
      <p:sp>
        <p:nvSpPr>
          <p:cNvPr id="102" name="Google Shape;102;p19"/>
          <p:cNvSpPr txBox="1"/>
          <p:nvPr/>
        </p:nvSpPr>
        <p:spPr>
          <a:xfrm>
            <a:off x="969963" y="863600"/>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03" name="Google Shape;103;p19"/>
          <p:cNvSpPr txBox="1"/>
          <p:nvPr/>
        </p:nvSpPr>
        <p:spPr>
          <a:xfrm>
            <a:off x="8172450" y="2819400"/>
            <a:ext cx="457200" cy="58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04" name="Google Shape;104;p19"/>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9"/>
          <p:cNvSpPr txBox="1">
            <a:spLocks noGrp="1"/>
          </p:cNvSpPr>
          <p:nvPr>
            <p:ph type="body" idx="1"/>
          </p:nvPr>
        </p:nvSpPr>
        <p:spPr>
          <a:xfrm>
            <a:off x="1598235" y="3428999"/>
            <a:ext cx="6631128" cy="381000"/>
          </a:xfrm>
          <a:prstGeom prst="rect">
            <a:avLst/>
          </a:prstGeom>
          <a:noFill/>
          <a:ln>
            <a:noFill/>
          </a:ln>
        </p:spPr>
        <p:txBody>
          <a:bodyPr spcFirstLastPara="1" wrap="square" lIns="91425" tIns="45700" rIns="91425" bIns="45700" anchor="ctr" anchorCtr="0">
            <a:normAutofit/>
          </a:bodyPr>
          <a:lstStyle>
            <a:lvl1pPr marL="457200" lvl="0" indent="-228600" algn="l">
              <a:spcBef>
                <a:spcPts val="360"/>
              </a:spcBef>
              <a:spcAft>
                <a:spcPts val="0"/>
              </a:spcAft>
              <a:buSzPts val="2610"/>
              <a:buFont typeface="Corbel"/>
              <a:buNone/>
              <a:defRPr sz="1800"/>
            </a:lvl1pPr>
            <a:lvl2pPr marL="914400" lvl="1" indent="-228600" algn="l">
              <a:spcBef>
                <a:spcPts val="600"/>
              </a:spcBef>
              <a:spcAft>
                <a:spcPts val="0"/>
              </a:spcAft>
              <a:buSzPts val="2900"/>
              <a:buFont typeface="Corbel"/>
              <a:buNone/>
              <a:defRPr/>
            </a:lvl2pPr>
            <a:lvl3pPr marL="1371600" lvl="2" indent="-228600" algn="l">
              <a:spcBef>
                <a:spcPts val="600"/>
              </a:spcBef>
              <a:spcAft>
                <a:spcPts val="0"/>
              </a:spcAft>
              <a:buSzPts val="2610"/>
              <a:buFont typeface="Corbel"/>
              <a:buNone/>
              <a:defRPr/>
            </a:lvl3pPr>
            <a:lvl4pPr marL="1828800" lvl="3" indent="-228600" algn="l">
              <a:spcBef>
                <a:spcPts val="600"/>
              </a:spcBef>
              <a:spcAft>
                <a:spcPts val="0"/>
              </a:spcAft>
              <a:buSzPts val="2320"/>
              <a:buFont typeface="Corbel"/>
              <a:buNone/>
              <a:defRPr/>
            </a:lvl4pPr>
            <a:lvl5pPr marL="2286000" lvl="4" indent="-228600" algn="l">
              <a:spcBef>
                <a:spcPts val="600"/>
              </a:spcBef>
              <a:spcAft>
                <a:spcPts val="0"/>
              </a:spcAft>
              <a:buSzPts val="2030"/>
              <a:buFont typeface="Corbel"/>
              <a:buNone/>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06" name="Google Shape;106;p19"/>
          <p:cNvSpPr txBox="1">
            <a:spLocks noGrp="1"/>
          </p:cNvSpPr>
          <p:nvPr>
            <p:ph type="body" idx="2"/>
          </p:nvPr>
        </p:nvSpPr>
        <p:spPr>
          <a:xfrm>
            <a:off x="1113523" y="4343400"/>
            <a:ext cx="7515991" cy="1447800"/>
          </a:xfrm>
          <a:prstGeom prst="rect">
            <a:avLst/>
          </a:prstGeom>
          <a:noFill/>
          <a:ln>
            <a:noFill/>
          </a:ln>
        </p:spPr>
        <p:txBody>
          <a:bodyPr spcFirstLastPara="1" wrap="square" lIns="91425" tIns="45700" rIns="91425" bIns="45700" anchor="ctr" anchorCtr="0">
            <a:normAutofit/>
          </a:bodyPr>
          <a:lstStyle>
            <a:lvl1pPr marL="457200" lvl="0" indent="-228600" algn="ct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07" name="Google Shape;107;p19"/>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9"/>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9"/>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rjeta de nombre">
  <p:cSld name="Tarjeta de nombre">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1113525" y="3308581"/>
            <a:ext cx="7515989" cy="1468800"/>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SzPts val="1400"/>
              <a:buNone/>
              <a:defRPr sz="32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0"/>
          <p:cNvSpPr txBox="1">
            <a:spLocks noGrp="1"/>
          </p:cNvSpPr>
          <p:nvPr>
            <p:ph type="body" idx="1"/>
          </p:nvPr>
        </p:nvSpPr>
        <p:spPr>
          <a:xfrm>
            <a:off x="1113524" y="4777381"/>
            <a:ext cx="7515990"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13" name="Google Shape;113;p20"/>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0"/>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0"/>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itar la tarjeta de nombre">
  <p:cSld name="Citar la tarjeta de nombre">
    <p:spTree>
      <p:nvGrpSpPr>
        <p:cNvPr id="1" name="Shape 116"/>
        <p:cNvGrpSpPr/>
        <p:nvPr/>
      </p:nvGrpSpPr>
      <p:grpSpPr>
        <a:xfrm>
          <a:off x="0" y="0"/>
          <a:ext cx="0" cy="0"/>
          <a:chOff x="0" y="0"/>
          <a:chExt cx="0" cy="0"/>
        </a:xfrm>
      </p:grpSpPr>
      <p:sp>
        <p:nvSpPr>
          <p:cNvPr id="117" name="Google Shape;117;p21"/>
          <p:cNvSpPr txBox="1"/>
          <p:nvPr/>
        </p:nvSpPr>
        <p:spPr>
          <a:xfrm>
            <a:off x="969963" y="863600"/>
            <a:ext cx="457200" cy="584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18" name="Google Shape;118;p21"/>
          <p:cNvSpPr txBox="1"/>
          <p:nvPr/>
        </p:nvSpPr>
        <p:spPr>
          <a:xfrm>
            <a:off x="8172450" y="2819400"/>
            <a:ext cx="457200" cy="584200"/>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s-MX" sz="8000">
                <a:solidFill>
                  <a:schemeClr val="dk1"/>
                </a:solidFill>
                <a:latin typeface="Century Gothic"/>
                <a:ea typeface="Century Gothic"/>
                <a:cs typeface="Century Gothic"/>
                <a:sym typeface="Century Gothic"/>
              </a:rPr>
              <a:t>”</a:t>
            </a:r>
            <a:endParaRPr sz="8000">
              <a:solidFill>
                <a:schemeClr val="dk1"/>
              </a:solidFill>
              <a:latin typeface="Century Gothic"/>
              <a:ea typeface="Century Gothic"/>
              <a:cs typeface="Century Gothic"/>
              <a:sym typeface="Century Gothic"/>
            </a:endParaRPr>
          </a:p>
        </p:txBody>
      </p:sp>
      <p:sp>
        <p:nvSpPr>
          <p:cNvPr id="119" name="Google Shape;119;p21"/>
          <p:cNvSpPr txBox="1">
            <a:spLocks noGrp="1"/>
          </p:cNvSpPr>
          <p:nvPr>
            <p:ph type="title"/>
          </p:nvPr>
        </p:nvSpPr>
        <p:spPr>
          <a:xfrm>
            <a:off x="1426741" y="685801"/>
            <a:ext cx="6974115" cy="2743199"/>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sz="3200" b="0" cap="none">
                <a:solidFill>
                  <a:schemeClr val="dk1"/>
                </a:solidFill>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1"/>
          <p:cNvSpPr txBox="1">
            <a:spLocks noGrp="1"/>
          </p:cNvSpPr>
          <p:nvPr>
            <p:ph type="body" idx="1"/>
          </p:nvPr>
        </p:nvSpPr>
        <p:spPr>
          <a:xfrm>
            <a:off x="1113525" y="3886200"/>
            <a:ext cx="7515990" cy="889000"/>
          </a:xfrm>
          <a:prstGeom prst="rect">
            <a:avLst/>
          </a:prstGeom>
          <a:noFill/>
          <a:ln>
            <a:noFill/>
          </a:ln>
        </p:spPr>
        <p:txBody>
          <a:bodyPr spcFirstLastPara="1" wrap="square" lIns="91425" tIns="45700" rIns="91425" bIns="45700" anchor="b" anchorCtr="0">
            <a:normAutofit/>
          </a:bodyPr>
          <a:lstStyle>
            <a:lvl1pPr marL="457200" lvl="0" indent="-228600" algn="r">
              <a:spcBef>
                <a:spcPts val="480"/>
              </a:spcBef>
              <a:spcAft>
                <a:spcPts val="0"/>
              </a:spcAft>
              <a:buSzPts val="3480"/>
              <a:buNone/>
              <a:defRPr sz="24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1" name="Google Shape;121;p21"/>
          <p:cNvSpPr txBox="1">
            <a:spLocks noGrp="1"/>
          </p:cNvSpPr>
          <p:nvPr>
            <p:ph type="body" idx="2"/>
          </p:nvPr>
        </p:nvSpPr>
        <p:spPr>
          <a:xfrm>
            <a:off x="1113524" y="4775200"/>
            <a:ext cx="7515990" cy="1016000"/>
          </a:xfrm>
          <a:prstGeom prst="rect">
            <a:avLst/>
          </a:prstGeom>
          <a:noFill/>
          <a:ln>
            <a:noFill/>
          </a:ln>
        </p:spPr>
        <p:txBody>
          <a:bodyPr spcFirstLastPara="1" wrap="square" lIns="91425" tIns="45700" rIns="91425" bIns="45700" anchor="t" anchorCtr="0">
            <a:normAutofit/>
          </a:bodyPr>
          <a:lstStyle>
            <a:lvl1pPr marL="457200" lvl="0" indent="-228600" algn="r">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2" name="Google Shape;122;p21"/>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21"/>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21"/>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Verdadero o falso">
  <p:cSld name="Verdadero o falso">
    <p:spTree>
      <p:nvGrpSpPr>
        <p:cNvPr id="1" name="Shape 125"/>
        <p:cNvGrpSpPr/>
        <p:nvPr/>
      </p:nvGrpSpPr>
      <p:grpSpPr>
        <a:xfrm>
          <a:off x="0" y="0"/>
          <a:ext cx="0" cy="0"/>
          <a:chOff x="0" y="0"/>
          <a:chExt cx="0" cy="0"/>
        </a:xfrm>
      </p:grpSpPr>
      <p:sp>
        <p:nvSpPr>
          <p:cNvPr id="126" name="Google Shape;126;p22"/>
          <p:cNvSpPr txBox="1">
            <a:spLocks noGrp="1"/>
          </p:cNvSpPr>
          <p:nvPr>
            <p:ph type="title"/>
          </p:nvPr>
        </p:nvSpPr>
        <p:spPr>
          <a:xfrm>
            <a:off x="1113525" y="685801"/>
            <a:ext cx="7515991" cy="27273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SzPts val="1400"/>
              <a:buNone/>
              <a:defRPr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22"/>
          <p:cNvSpPr txBox="1">
            <a:spLocks noGrp="1"/>
          </p:cNvSpPr>
          <p:nvPr>
            <p:ph type="body" idx="1"/>
          </p:nvPr>
        </p:nvSpPr>
        <p:spPr>
          <a:xfrm>
            <a:off x="1113524" y="3505200"/>
            <a:ext cx="7515992" cy="838200"/>
          </a:xfrm>
          <a:prstGeom prst="rect">
            <a:avLst/>
          </a:prstGeom>
          <a:noFill/>
          <a:ln>
            <a:noFill/>
          </a:ln>
        </p:spPr>
        <p:txBody>
          <a:bodyPr spcFirstLastPara="1" wrap="square" lIns="91425" tIns="45700" rIns="91425" bIns="45700" anchor="b" anchorCtr="0">
            <a:normAutofit/>
          </a:bodyPr>
          <a:lstStyle>
            <a:lvl1pPr marL="457200" lvl="0" indent="-228600" algn="l">
              <a:spcBef>
                <a:spcPts val="560"/>
              </a:spcBef>
              <a:spcAft>
                <a:spcPts val="0"/>
              </a:spcAft>
              <a:buSzPts val="4060"/>
              <a:buNone/>
              <a:defRPr sz="2800" b="0" cap="none">
                <a:solidFill>
                  <a:schemeClr val="dk1"/>
                </a:solidFill>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28" name="Google Shape;128;p22"/>
          <p:cNvSpPr txBox="1">
            <a:spLocks noGrp="1"/>
          </p:cNvSpPr>
          <p:nvPr>
            <p:ph type="body" idx="2"/>
          </p:nvPr>
        </p:nvSpPr>
        <p:spPr>
          <a:xfrm>
            <a:off x="1113524" y="4343400"/>
            <a:ext cx="7515992" cy="1447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SzPts val="2610"/>
              <a:buNone/>
              <a:defRPr sz="18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129" name="Google Shape;129;p22"/>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2"/>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2"/>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23"/>
          <p:cNvSpPr txBox="1">
            <a:spLocks noGrp="1"/>
          </p:cNvSpPr>
          <p:nvPr>
            <p:ph type="body" idx="1"/>
          </p:nvPr>
        </p:nvSpPr>
        <p:spPr>
          <a:xfrm rot="5400000">
            <a:off x="3155950" y="493713"/>
            <a:ext cx="3357563" cy="7704137"/>
          </a:xfrm>
          <a:prstGeom prst="rect">
            <a:avLst/>
          </a:prstGeom>
          <a:noFill/>
          <a:ln>
            <a:noFill/>
          </a:ln>
        </p:spPr>
        <p:txBody>
          <a:bodyPr spcFirstLastPara="1" wrap="square" lIns="91425" tIns="45700" rIns="91425" bIns="45700" anchor="t"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35" name="Google Shape;135;p23"/>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3"/>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3"/>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38"/>
        <p:cNvGrpSpPr/>
        <p:nvPr/>
      </p:nvGrpSpPr>
      <p:grpSpPr>
        <a:xfrm>
          <a:off x="0" y="0"/>
          <a:ext cx="0" cy="0"/>
          <a:chOff x="0" y="0"/>
          <a:chExt cx="0" cy="0"/>
        </a:xfrm>
      </p:grpSpPr>
      <p:sp>
        <p:nvSpPr>
          <p:cNvPr id="139" name="Google Shape;139;p24"/>
          <p:cNvSpPr txBox="1">
            <a:spLocks noGrp="1"/>
          </p:cNvSpPr>
          <p:nvPr>
            <p:ph type="title"/>
          </p:nvPr>
        </p:nvSpPr>
        <p:spPr>
          <a:xfrm rot="5400000">
            <a:off x="5412754" y="2574439"/>
            <a:ext cx="5105400" cy="132812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4"/>
          <p:cNvSpPr txBox="1">
            <a:spLocks noGrp="1"/>
          </p:cNvSpPr>
          <p:nvPr>
            <p:ph type="body" idx="1"/>
          </p:nvPr>
        </p:nvSpPr>
        <p:spPr>
          <a:xfrm rot="5400000">
            <a:off x="1569011" y="230314"/>
            <a:ext cx="5105400" cy="6016373"/>
          </a:xfrm>
          <a:prstGeom prst="rect">
            <a:avLst/>
          </a:prstGeom>
          <a:noFill/>
          <a:ln>
            <a:noFill/>
          </a:ln>
        </p:spPr>
        <p:txBody>
          <a:bodyPr spcFirstLastPara="1" wrap="square" lIns="91425" tIns="45700" rIns="91425" bIns="45700" anchor="t"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141" name="Google Shape;141;p24"/>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4"/>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4"/>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982133" y="457201"/>
            <a:ext cx="770466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982133" y="2667000"/>
            <a:ext cx="7704667" cy="3332816"/>
          </a:xfrm>
          <a:prstGeom prst="rect">
            <a:avLst/>
          </a:prstGeom>
          <a:noFill/>
          <a:ln>
            <a:noFill/>
          </a:ln>
        </p:spPr>
        <p:txBody>
          <a:bodyPr spcFirstLastPara="1" wrap="square" lIns="91425" tIns="45700" rIns="91425" bIns="45700" anchor="ctr" anchorCtr="0">
            <a:noAutofit/>
          </a:bodyPr>
          <a:lstStyle>
            <a:lvl1pPr marL="457200" lvl="0" indent="-394335" algn="l">
              <a:spcBef>
                <a:spcPts val="360"/>
              </a:spcBef>
              <a:spcAft>
                <a:spcPts val="0"/>
              </a:spcAft>
              <a:buSzPts val="2610"/>
              <a:buChar char="•"/>
              <a:defRPr/>
            </a:lvl1pPr>
            <a:lvl2pPr marL="914400" lvl="1" indent="-394335" algn="l">
              <a:spcBef>
                <a:spcPts val="600"/>
              </a:spcBef>
              <a:spcAft>
                <a:spcPts val="0"/>
              </a:spcAft>
              <a:buSzPts val="2610"/>
              <a:buChar char="•"/>
              <a:defRPr/>
            </a:lvl2pPr>
            <a:lvl3pPr marL="1371600" lvl="2" indent="-394335" algn="l">
              <a:spcBef>
                <a:spcPts val="600"/>
              </a:spcBef>
              <a:spcAft>
                <a:spcPts val="0"/>
              </a:spcAft>
              <a:buSzPts val="2610"/>
              <a:buChar char="•"/>
              <a:defRPr/>
            </a:lvl3pPr>
            <a:lvl4pPr marL="1828800" lvl="3" indent="-394335" algn="l">
              <a:spcBef>
                <a:spcPts val="600"/>
              </a:spcBef>
              <a:spcAft>
                <a:spcPts val="0"/>
              </a:spcAft>
              <a:buSzPts val="2610"/>
              <a:buChar char="•"/>
              <a:defRPr/>
            </a:lvl4pPr>
            <a:lvl5pPr marL="2286000" lvl="4" indent="-394335" algn="l">
              <a:spcBef>
                <a:spcPts val="600"/>
              </a:spcBef>
              <a:spcAft>
                <a:spcPts val="0"/>
              </a:spcAft>
              <a:buSzPts val="2610"/>
              <a:buChar char="•"/>
              <a:defRPr/>
            </a:lvl5pPr>
            <a:lvl6pPr marL="2743200" lvl="5" indent="-394335" algn="l">
              <a:spcBef>
                <a:spcPts val="600"/>
              </a:spcBef>
              <a:spcAft>
                <a:spcPts val="0"/>
              </a:spcAft>
              <a:buSzPts val="2610"/>
              <a:buChar char="•"/>
              <a:defRPr/>
            </a:lvl6pPr>
            <a:lvl7pPr marL="3200400" lvl="6" indent="-394335" algn="l">
              <a:spcBef>
                <a:spcPts val="600"/>
              </a:spcBef>
              <a:spcAft>
                <a:spcPts val="0"/>
              </a:spcAft>
              <a:buSzPts val="2610"/>
              <a:buChar char="•"/>
              <a:defRPr/>
            </a:lvl7pPr>
            <a:lvl8pPr marL="3657600" lvl="7" indent="-394334" algn="l">
              <a:spcBef>
                <a:spcPts val="600"/>
              </a:spcBef>
              <a:spcAft>
                <a:spcPts val="0"/>
              </a:spcAft>
              <a:buSzPts val="2610"/>
              <a:buChar char="•"/>
              <a:defRPr/>
            </a:lvl8pPr>
            <a:lvl9pPr marL="4114800" lvl="8" indent="-394334" algn="l">
              <a:spcBef>
                <a:spcPts val="600"/>
              </a:spcBef>
              <a:spcAft>
                <a:spcPts val="600"/>
              </a:spcAft>
              <a:buSzPts val="2610"/>
              <a:buChar char="•"/>
              <a:defRPr/>
            </a:lvl9pPr>
          </a:lstStyle>
          <a:p>
            <a:endParaRPr/>
          </a:p>
        </p:txBody>
      </p:sp>
      <p:sp>
        <p:nvSpPr>
          <p:cNvPr id="29" name="Google Shape;29;p9"/>
          <p:cNvSpPr txBox="1">
            <a:spLocks noGrp="1"/>
          </p:cNvSpPr>
          <p:nvPr>
            <p:ph type="dt" idx="10"/>
          </p:nvPr>
        </p:nvSpPr>
        <p:spPr>
          <a:xfrm>
            <a:off x="7343775" y="6108700"/>
            <a:ext cx="8572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
          <p:cNvSpPr txBox="1">
            <a:spLocks noGrp="1"/>
          </p:cNvSpPr>
          <p:nvPr>
            <p:ph type="ftr" idx="11"/>
          </p:nvPr>
        </p:nvSpPr>
        <p:spPr>
          <a:xfrm>
            <a:off x="1973263" y="6108700"/>
            <a:ext cx="53133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9"/>
          <p:cNvSpPr txBox="1">
            <a:spLocks noGrp="1"/>
          </p:cNvSpPr>
          <p:nvPr>
            <p:ph type="sldNum" idx="12"/>
          </p:nvPr>
        </p:nvSpPr>
        <p:spPr>
          <a:xfrm>
            <a:off x="8258175" y="6108700"/>
            <a:ext cx="428625"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32"/>
        <p:cNvGrpSpPr/>
        <p:nvPr/>
      </p:nvGrpSpPr>
      <p:grpSpPr>
        <a:xfrm>
          <a:off x="0" y="0"/>
          <a:ext cx="0" cy="0"/>
          <a:chOff x="0" y="0"/>
          <a:chExt cx="0" cy="0"/>
        </a:xfrm>
      </p:grpSpPr>
      <p:grpSp>
        <p:nvGrpSpPr>
          <p:cNvPr id="33" name="Google Shape;33;p10"/>
          <p:cNvGrpSpPr/>
          <p:nvPr/>
        </p:nvGrpSpPr>
        <p:grpSpPr>
          <a:xfrm>
            <a:off x="203200" y="0"/>
            <a:ext cx="3778250" cy="6858000"/>
            <a:chOff x="203200" y="0"/>
            <a:chExt cx="3778250" cy="6858001"/>
          </a:xfrm>
        </p:grpSpPr>
        <p:sp>
          <p:nvSpPr>
            <p:cNvPr id="34" name="Google Shape;34;p10"/>
            <p:cNvSpPr/>
            <p:nvPr/>
          </p:nvSpPr>
          <p:spPr>
            <a:xfrm>
              <a:off x="641350" y="0"/>
              <a:ext cx="1365250" cy="3971925"/>
            </a:xfrm>
            <a:custGeom>
              <a:avLst/>
              <a:gdLst/>
              <a:ahLst/>
              <a:cxnLst/>
              <a:rect l="l" t="t" r="r" b="b"/>
              <a:pathLst>
                <a:path w="860" h="2502" extrusionOk="0">
                  <a:moveTo>
                    <a:pt x="0" y="2445"/>
                  </a:moveTo>
                  <a:lnTo>
                    <a:pt x="228" y="2502"/>
                  </a:lnTo>
                  <a:lnTo>
                    <a:pt x="860" y="0"/>
                  </a:lnTo>
                  <a:lnTo>
                    <a:pt x="620" y="0"/>
                  </a:lnTo>
                  <a:lnTo>
                    <a:pt x="0" y="244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35" name="Google Shape;35;p10"/>
            <p:cNvSpPr/>
            <p:nvPr/>
          </p:nvSpPr>
          <p:spPr>
            <a:xfrm>
              <a:off x="203200" y="0"/>
              <a:ext cx="1336675" cy="3862389"/>
            </a:xfrm>
            <a:custGeom>
              <a:avLst/>
              <a:gdLst/>
              <a:ahLst/>
              <a:cxnLst/>
              <a:rect l="l" t="t" r="r" b="b"/>
              <a:pathLst>
                <a:path w="842" h="2433" extrusionOk="0">
                  <a:moveTo>
                    <a:pt x="842" y="0"/>
                  </a:moveTo>
                  <a:lnTo>
                    <a:pt x="602" y="0"/>
                  </a:lnTo>
                  <a:lnTo>
                    <a:pt x="0" y="2376"/>
                  </a:lnTo>
                  <a:lnTo>
                    <a:pt x="228" y="2433"/>
                  </a:lnTo>
                  <a:lnTo>
                    <a:pt x="842" y="0"/>
                  </a:lnTo>
                  <a:close/>
                </a:path>
              </a:pathLst>
            </a:custGeom>
            <a:solidFill>
              <a:srgbClr val="595959"/>
            </a:solidFill>
            <a:ln>
              <a:noFill/>
            </a:ln>
          </p:spPr>
        </p:sp>
        <p:sp>
          <p:nvSpPr>
            <p:cNvPr id="36" name="Google Shape;36;p10"/>
            <p:cNvSpPr/>
            <p:nvPr/>
          </p:nvSpPr>
          <p:spPr>
            <a:xfrm>
              <a:off x="207963" y="3776664"/>
              <a:ext cx="1936750" cy="3081337"/>
            </a:xfrm>
            <a:custGeom>
              <a:avLst/>
              <a:gdLst/>
              <a:ahLst/>
              <a:cxnLst/>
              <a:rect l="l" t="t" r="r" b="b"/>
              <a:pathLst>
                <a:path w="1220" h="1941" extrusionOk="0">
                  <a:moveTo>
                    <a:pt x="0" y="0"/>
                  </a:moveTo>
                  <a:lnTo>
                    <a:pt x="1166" y="1941"/>
                  </a:lnTo>
                  <a:lnTo>
                    <a:pt x="1220" y="1941"/>
                  </a:lnTo>
                  <a:lnTo>
                    <a:pt x="0" y="0"/>
                  </a:lnTo>
                  <a:close/>
                </a:path>
              </a:pathLst>
            </a:custGeom>
            <a:solidFill>
              <a:srgbClr val="262626"/>
            </a:solidFill>
            <a:ln>
              <a:noFill/>
            </a:ln>
          </p:spPr>
        </p:sp>
        <p:sp>
          <p:nvSpPr>
            <p:cNvPr id="37" name="Google Shape;37;p10"/>
            <p:cNvSpPr/>
            <p:nvPr/>
          </p:nvSpPr>
          <p:spPr>
            <a:xfrm>
              <a:off x="646113" y="3886201"/>
              <a:ext cx="2373312" cy="2971800"/>
            </a:xfrm>
            <a:custGeom>
              <a:avLst/>
              <a:gdLst/>
              <a:ahLst/>
              <a:cxnLst/>
              <a:rect l="l" t="t" r="r" b="b"/>
              <a:pathLst>
                <a:path w="1495" h="1872" extrusionOk="0">
                  <a:moveTo>
                    <a:pt x="1495" y="1872"/>
                  </a:moveTo>
                  <a:lnTo>
                    <a:pt x="0" y="0"/>
                  </a:lnTo>
                  <a:lnTo>
                    <a:pt x="1442" y="1872"/>
                  </a:lnTo>
                  <a:lnTo>
                    <a:pt x="1495" y="1872"/>
                  </a:lnTo>
                  <a:close/>
                </a:path>
              </a:pathLst>
            </a:custGeom>
            <a:solidFill>
              <a:srgbClr val="5E0D0E"/>
            </a:solidFill>
            <a:ln>
              <a:noFill/>
            </a:ln>
          </p:spPr>
        </p:sp>
        <p:sp>
          <p:nvSpPr>
            <p:cNvPr id="38" name="Google Shape;38;p10"/>
            <p:cNvSpPr/>
            <p:nvPr/>
          </p:nvSpPr>
          <p:spPr>
            <a:xfrm>
              <a:off x="641350" y="3881439"/>
              <a:ext cx="3340100" cy="2976562"/>
            </a:xfrm>
            <a:custGeom>
              <a:avLst/>
              <a:gdLst/>
              <a:ahLst/>
              <a:cxnLst/>
              <a:rect l="l" t="t" r="r" b="b"/>
              <a:pathLst>
                <a:path w="2104" h="1875" extrusionOk="0">
                  <a:moveTo>
                    <a:pt x="0" y="0"/>
                  </a:moveTo>
                  <a:lnTo>
                    <a:pt x="3" y="3"/>
                  </a:lnTo>
                  <a:lnTo>
                    <a:pt x="1498" y="1875"/>
                  </a:lnTo>
                  <a:lnTo>
                    <a:pt x="2104" y="1875"/>
                  </a:lnTo>
                  <a:lnTo>
                    <a:pt x="228" y="57"/>
                  </a:lnTo>
                  <a:lnTo>
                    <a:pt x="0" y="0"/>
                  </a:lnTo>
                  <a:close/>
                </a:path>
              </a:pathLst>
            </a:custGeom>
            <a:solidFill>
              <a:srgbClr val="8D1415"/>
            </a:solidFill>
            <a:ln>
              <a:noFill/>
            </a:ln>
          </p:spPr>
        </p:sp>
        <p:sp>
          <p:nvSpPr>
            <p:cNvPr id="39" name="Google Shape;39;p10"/>
            <p:cNvSpPr/>
            <p:nvPr/>
          </p:nvSpPr>
          <p:spPr>
            <a:xfrm>
              <a:off x="203200" y="3771901"/>
              <a:ext cx="2660650" cy="3086100"/>
            </a:xfrm>
            <a:custGeom>
              <a:avLst/>
              <a:gdLst/>
              <a:ahLst/>
              <a:cxnLst/>
              <a:rect l="l" t="t" r="r" b="b"/>
              <a:pathLst>
                <a:path w="1676" h="1944" extrusionOk="0">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3F3F3F"/>
            </a:solidFill>
            <a:ln>
              <a:noFill/>
            </a:ln>
          </p:spPr>
        </p:sp>
      </p:grpSp>
      <p:sp>
        <p:nvSpPr>
          <p:cNvPr id="40" name="Google Shape;40;p10"/>
          <p:cNvSpPr/>
          <p:nvPr/>
        </p:nvSpPr>
        <p:spPr>
          <a:xfrm>
            <a:off x="203200" y="3771900"/>
            <a:ext cx="361950" cy="90488"/>
          </a:xfrm>
          <a:custGeom>
            <a:avLst/>
            <a:gdLst/>
            <a:ahLst/>
            <a:cxnLst/>
            <a:rect l="l" t="t" r="r" b="b"/>
            <a:pathLst>
              <a:path w="228" h="57" extrusionOk="0">
                <a:moveTo>
                  <a:pt x="228" y="57"/>
                </a:moveTo>
                <a:lnTo>
                  <a:pt x="0" y="0"/>
                </a:lnTo>
                <a:lnTo>
                  <a:pt x="222" y="54"/>
                </a:lnTo>
                <a:lnTo>
                  <a:pt x="228" y="57"/>
                </a:lnTo>
                <a:close/>
              </a:path>
            </a:pathLst>
          </a:custGeom>
          <a:solidFill>
            <a:srgbClr val="29AB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1" name="Google Shape;41;p10"/>
          <p:cNvSpPr/>
          <p:nvPr/>
        </p:nvSpPr>
        <p:spPr>
          <a:xfrm>
            <a:off x="560388" y="3867150"/>
            <a:ext cx="61912" cy="80963"/>
          </a:xfrm>
          <a:custGeom>
            <a:avLst/>
            <a:gdLst/>
            <a:ahLst/>
            <a:cxnLst/>
            <a:rect l="l" t="t" r="r" b="b"/>
            <a:pathLst>
              <a:path w="39" h="51" extrusionOk="0">
                <a:moveTo>
                  <a:pt x="0" y="0"/>
                </a:moveTo>
                <a:lnTo>
                  <a:pt x="39" y="51"/>
                </a:lnTo>
                <a:lnTo>
                  <a:pt x="3" y="0"/>
                </a:lnTo>
                <a:lnTo>
                  <a:pt x="0" y="0"/>
                </a:lnTo>
                <a:close/>
              </a:path>
            </a:pathLst>
          </a:custGeom>
          <a:solidFill>
            <a:srgbClr val="29ABE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42" name="Google Shape;42;p10"/>
          <p:cNvSpPr txBox="1">
            <a:spLocks noGrp="1"/>
          </p:cNvSpPr>
          <p:nvPr>
            <p:ph type="ctrTitle"/>
          </p:nvPr>
        </p:nvSpPr>
        <p:spPr>
          <a:xfrm>
            <a:off x="1739673" y="914401"/>
            <a:ext cx="6947127" cy="3488266"/>
          </a:xfrm>
          <a:prstGeom prst="rect">
            <a:avLst/>
          </a:prstGeom>
          <a:noFill/>
          <a:ln>
            <a:noFill/>
          </a:ln>
        </p:spPr>
        <p:txBody>
          <a:bodyPr spcFirstLastPara="1" wrap="square" lIns="91425" tIns="45700" rIns="91425" bIns="45700" anchor="b" anchorCtr="0">
            <a:normAutofit/>
          </a:bodyPr>
          <a:lstStyle>
            <a:lvl1pPr lvl="0" algn="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subTitle" idx="1"/>
          </p:nvPr>
        </p:nvSpPr>
        <p:spPr>
          <a:xfrm>
            <a:off x="2924238" y="4402666"/>
            <a:ext cx="5762563" cy="1364531"/>
          </a:xfrm>
          <a:prstGeom prst="rect">
            <a:avLst/>
          </a:prstGeom>
          <a:noFill/>
          <a:ln>
            <a:noFill/>
          </a:ln>
        </p:spPr>
        <p:txBody>
          <a:bodyPr spcFirstLastPara="1" wrap="square" lIns="91425" tIns="45700" rIns="91425" bIns="45700" anchor="t" anchorCtr="0">
            <a:normAutofit/>
          </a:bodyPr>
          <a:lstStyle>
            <a:lvl1pPr lvl="0" algn="r">
              <a:spcBef>
                <a:spcPts val="360"/>
              </a:spcBef>
              <a:spcAft>
                <a:spcPts val="0"/>
              </a:spcAft>
              <a:buSzPts val="2610"/>
              <a:buNone/>
              <a:defRPr sz="1800">
                <a:solidFill>
                  <a:schemeClr val="dk1"/>
                </a:solidFill>
              </a:defRPr>
            </a:lvl1pPr>
            <a:lvl2pPr lvl="1" algn="ctr">
              <a:spcBef>
                <a:spcPts val="600"/>
              </a:spcBef>
              <a:spcAft>
                <a:spcPts val="0"/>
              </a:spcAft>
              <a:buSzPts val="2900"/>
              <a:buNone/>
              <a:defRPr>
                <a:solidFill>
                  <a:srgbClr val="888888"/>
                </a:solidFill>
              </a:defRPr>
            </a:lvl2pPr>
            <a:lvl3pPr lvl="2" algn="ctr">
              <a:spcBef>
                <a:spcPts val="600"/>
              </a:spcBef>
              <a:spcAft>
                <a:spcPts val="0"/>
              </a:spcAft>
              <a:buSzPts val="2610"/>
              <a:buNone/>
              <a:defRPr>
                <a:solidFill>
                  <a:srgbClr val="888888"/>
                </a:solidFill>
              </a:defRPr>
            </a:lvl3pPr>
            <a:lvl4pPr lvl="3" algn="ctr">
              <a:spcBef>
                <a:spcPts val="600"/>
              </a:spcBef>
              <a:spcAft>
                <a:spcPts val="0"/>
              </a:spcAft>
              <a:buSzPts val="2320"/>
              <a:buNone/>
              <a:defRPr>
                <a:solidFill>
                  <a:srgbClr val="888888"/>
                </a:solidFill>
              </a:defRPr>
            </a:lvl4pPr>
            <a:lvl5pPr lvl="4" algn="ctr">
              <a:spcBef>
                <a:spcPts val="600"/>
              </a:spcBef>
              <a:spcAft>
                <a:spcPts val="0"/>
              </a:spcAft>
              <a:buSzPts val="2030"/>
              <a:buNone/>
              <a:defRPr>
                <a:solidFill>
                  <a:srgbClr val="888888"/>
                </a:solidFill>
              </a:defRPr>
            </a:lvl5pPr>
            <a:lvl6pPr lvl="5" algn="ctr">
              <a:spcBef>
                <a:spcPts val="600"/>
              </a:spcBef>
              <a:spcAft>
                <a:spcPts val="0"/>
              </a:spcAft>
              <a:buSzPts val="2030"/>
              <a:buNone/>
              <a:defRPr>
                <a:solidFill>
                  <a:srgbClr val="888888"/>
                </a:solidFill>
              </a:defRPr>
            </a:lvl6pPr>
            <a:lvl7pPr lvl="6" algn="ctr">
              <a:spcBef>
                <a:spcPts val="600"/>
              </a:spcBef>
              <a:spcAft>
                <a:spcPts val="0"/>
              </a:spcAft>
              <a:buSzPts val="2030"/>
              <a:buNone/>
              <a:defRPr>
                <a:solidFill>
                  <a:srgbClr val="888888"/>
                </a:solidFill>
              </a:defRPr>
            </a:lvl7pPr>
            <a:lvl8pPr lvl="7" algn="ctr">
              <a:spcBef>
                <a:spcPts val="600"/>
              </a:spcBef>
              <a:spcAft>
                <a:spcPts val="0"/>
              </a:spcAft>
              <a:buSzPts val="2030"/>
              <a:buNone/>
              <a:defRPr>
                <a:solidFill>
                  <a:srgbClr val="888888"/>
                </a:solidFill>
              </a:defRPr>
            </a:lvl8pPr>
            <a:lvl9pPr lvl="8" algn="ctr">
              <a:spcBef>
                <a:spcPts val="600"/>
              </a:spcBef>
              <a:spcAft>
                <a:spcPts val="600"/>
              </a:spcAft>
              <a:buSzPts val="2030"/>
              <a:buNone/>
              <a:defRPr>
                <a:solidFill>
                  <a:srgbClr val="888888"/>
                </a:solidFill>
              </a:defRPr>
            </a:lvl9pPr>
          </a:lstStyle>
          <a:p>
            <a:endParaRPr/>
          </a:p>
        </p:txBody>
      </p:sp>
      <p:sp>
        <p:nvSpPr>
          <p:cNvPr id="44" name="Google Shape;44;p10"/>
          <p:cNvSpPr txBox="1">
            <a:spLocks noGrp="1"/>
          </p:cNvSpPr>
          <p:nvPr>
            <p:ph type="dt" idx="10"/>
          </p:nvPr>
        </p:nvSpPr>
        <p:spPr>
          <a:xfrm>
            <a:off x="7326313" y="6116638"/>
            <a:ext cx="8572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0"/>
          <p:cNvSpPr txBox="1">
            <a:spLocks noGrp="1"/>
          </p:cNvSpPr>
          <p:nvPr>
            <p:ph type="ftr" idx="11"/>
          </p:nvPr>
        </p:nvSpPr>
        <p:spPr>
          <a:xfrm>
            <a:off x="3624263" y="6116638"/>
            <a:ext cx="3608387"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0"/>
          <p:cNvSpPr txBox="1">
            <a:spLocks noGrp="1"/>
          </p:cNvSpPr>
          <p:nvPr>
            <p:ph type="sldNum" idx="12"/>
          </p:nvPr>
        </p:nvSpPr>
        <p:spPr>
          <a:xfrm>
            <a:off x="8275638" y="6116638"/>
            <a:ext cx="411162"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47"/>
        <p:cNvGrpSpPr/>
        <p:nvPr/>
      </p:nvGrpSpPr>
      <p:grpSpPr>
        <a:xfrm>
          <a:off x="0" y="0"/>
          <a:ext cx="0" cy="0"/>
          <a:chOff x="0" y="0"/>
          <a:chExt cx="0" cy="0"/>
        </a:xfrm>
      </p:grpSpPr>
      <p:sp>
        <p:nvSpPr>
          <p:cNvPr id="48" name="Google Shape;48;p11"/>
          <p:cNvSpPr txBox="1">
            <a:spLocks noGrp="1"/>
          </p:cNvSpPr>
          <p:nvPr>
            <p:ph type="title"/>
          </p:nvPr>
        </p:nvSpPr>
        <p:spPr>
          <a:xfrm>
            <a:off x="1986995" y="2666998"/>
            <a:ext cx="6699805" cy="2360071"/>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SzPts val="1400"/>
              <a:buNone/>
              <a:defRPr sz="4000" b="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1"/>
          <p:cNvSpPr txBox="1">
            <a:spLocks noGrp="1"/>
          </p:cNvSpPr>
          <p:nvPr>
            <p:ph type="body" idx="1"/>
          </p:nvPr>
        </p:nvSpPr>
        <p:spPr>
          <a:xfrm>
            <a:off x="1986998" y="5027070"/>
            <a:ext cx="6699802" cy="860400"/>
          </a:xfrm>
          <a:prstGeom prst="rect">
            <a:avLst/>
          </a:prstGeom>
          <a:noFill/>
          <a:ln>
            <a:noFill/>
          </a:ln>
        </p:spPr>
        <p:txBody>
          <a:bodyPr spcFirstLastPara="1" wrap="square" lIns="91425" tIns="45700" rIns="91425" bIns="45700" anchor="t" anchorCtr="0">
            <a:normAutofit/>
          </a:bodyPr>
          <a:lstStyle>
            <a:lvl1pPr marL="457200" lvl="0" indent="-228600" algn="r">
              <a:spcBef>
                <a:spcPts val="400"/>
              </a:spcBef>
              <a:spcAft>
                <a:spcPts val="0"/>
              </a:spcAft>
              <a:buSzPts val="2900"/>
              <a:buNone/>
              <a:defRPr sz="2000">
                <a:solidFill>
                  <a:schemeClr val="dk1"/>
                </a:solidFill>
              </a:defRPr>
            </a:lvl1pPr>
            <a:lvl2pPr marL="914400" lvl="1" indent="-228600" algn="l">
              <a:spcBef>
                <a:spcPts val="600"/>
              </a:spcBef>
              <a:spcAft>
                <a:spcPts val="0"/>
              </a:spcAft>
              <a:buSzPts val="2610"/>
              <a:buNone/>
              <a:defRPr sz="1800">
                <a:solidFill>
                  <a:srgbClr val="888888"/>
                </a:solidFill>
              </a:defRPr>
            </a:lvl2pPr>
            <a:lvl3pPr marL="1371600" lvl="2" indent="-228600" algn="l">
              <a:spcBef>
                <a:spcPts val="600"/>
              </a:spcBef>
              <a:spcAft>
                <a:spcPts val="0"/>
              </a:spcAft>
              <a:buSzPts val="2320"/>
              <a:buNone/>
              <a:defRPr sz="1600">
                <a:solidFill>
                  <a:srgbClr val="888888"/>
                </a:solidFill>
              </a:defRPr>
            </a:lvl3pPr>
            <a:lvl4pPr marL="1828800" lvl="3" indent="-228600" algn="l">
              <a:spcBef>
                <a:spcPts val="600"/>
              </a:spcBef>
              <a:spcAft>
                <a:spcPts val="0"/>
              </a:spcAft>
              <a:buSzPts val="2030"/>
              <a:buNone/>
              <a:defRPr sz="1400">
                <a:solidFill>
                  <a:srgbClr val="888888"/>
                </a:solidFill>
              </a:defRPr>
            </a:lvl4pPr>
            <a:lvl5pPr marL="2286000" lvl="4" indent="-228600" algn="l">
              <a:spcBef>
                <a:spcPts val="600"/>
              </a:spcBef>
              <a:spcAft>
                <a:spcPts val="0"/>
              </a:spcAft>
              <a:buSzPts val="2030"/>
              <a:buNone/>
              <a:defRPr sz="1400">
                <a:solidFill>
                  <a:srgbClr val="888888"/>
                </a:solidFill>
              </a:defRPr>
            </a:lvl5pPr>
            <a:lvl6pPr marL="2743200" lvl="5" indent="-228600" algn="l">
              <a:spcBef>
                <a:spcPts val="600"/>
              </a:spcBef>
              <a:spcAft>
                <a:spcPts val="0"/>
              </a:spcAft>
              <a:buSzPts val="2030"/>
              <a:buNone/>
              <a:defRPr sz="1400">
                <a:solidFill>
                  <a:srgbClr val="888888"/>
                </a:solidFill>
              </a:defRPr>
            </a:lvl6pPr>
            <a:lvl7pPr marL="3200400" lvl="6" indent="-228600" algn="l">
              <a:spcBef>
                <a:spcPts val="600"/>
              </a:spcBef>
              <a:spcAft>
                <a:spcPts val="0"/>
              </a:spcAft>
              <a:buSzPts val="2030"/>
              <a:buNone/>
              <a:defRPr sz="1400">
                <a:solidFill>
                  <a:srgbClr val="888888"/>
                </a:solidFill>
              </a:defRPr>
            </a:lvl7pPr>
            <a:lvl8pPr marL="3657600" lvl="7" indent="-228600" algn="l">
              <a:spcBef>
                <a:spcPts val="600"/>
              </a:spcBef>
              <a:spcAft>
                <a:spcPts val="0"/>
              </a:spcAft>
              <a:buSzPts val="2030"/>
              <a:buNone/>
              <a:defRPr sz="1400">
                <a:solidFill>
                  <a:srgbClr val="888888"/>
                </a:solidFill>
              </a:defRPr>
            </a:lvl8pPr>
            <a:lvl9pPr marL="4114800" lvl="8" indent="-228600" algn="l">
              <a:spcBef>
                <a:spcPts val="600"/>
              </a:spcBef>
              <a:spcAft>
                <a:spcPts val="600"/>
              </a:spcAft>
              <a:buSzPts val="2030"/>
              <a:buNone/>
              <a:defRPr sz="1400">
                <a:solidFill>
                  <a:srgbClr val="888888"/>
                </a:solidFill>
              </a:defRPr>
            </a:lvl9pPr>
          </a:lstStyle>
          <a:p>
            <a:endParaRPr/>
          </a:p>
        </p:txBody>
      </p:sp>
      <p:sp>
        <p:nvSpPr>
          <p:cNvPr id="50" name="Google Shape;50;p11"/>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982133" y="685801"/>
            <a:ext cx="7704667" cy="1752599"/>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2"/>
          <p:cNvSpPr txBox="1">
            <a:spLocks noGrp="1"/>
          </p:cNvSpPr>
          <p:nvPr>
            <p:ph type="body" idx="1"/>
          </p:nvPr>
        </p:nvSpPr>
        <p:spPr>
          <a:xfrm>
            <a:off x="982133" y="2667000"/>
            <a:ext cx="3739896" cy="3368674"/>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6" name="Google Shape;56;p12"/>
          <p:cNvSpPr txBox="1">
            <a:spLocks noGrp="1"/>
          </p:cNvSpPr>
          <p:nvPr>
            <p:ph type="body" idx="2"/>
          </p:nvPr>
        </p:nvSpPr>
        <p:spPr>
          <a:xfrm>
            <a:off x="4946904" y="2667000"/>
            <a:ext cx="3739896" cy="3346824"/>
          </a:xfrm>
          <a:prstGeom prst="rect">
            <a:avLst/>
          </a:prstGeom>
          <a:noFill/>
          <a:ln>
            <a:noFill/>
          </a:ln>
        </p:spPr>
        <p:txBody>
          <a:bodyPr spcFirstLastPara="1" wrap="square" lIns="91425" tIns="45700" rIns="91425" bIns="45700" anchor="ctr"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57" name="Google Shape;57;p12"/>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2"/>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2"/>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body" idx="1"/>
          </p:nvPr>
        </p:nvSpPr>
        <p:spPr>
          <a:xfrm>
            <a:off x="1329481" y="2658533"/>
            <a:ext cx="3456291"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8D1415"/>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3" name="Google Shape;63;p13"/>
          <p:cNvSpPr txBox="1">
            <a:spLocks noGrp="1"/>
          </p:cNvSpPr>
          <p:nvPr>
            <p:ph type="body" idx="2"/>
          </p:nvPr>
        </p:nvSpPr>
        <p:spPr>
          <a:xfrm>
            <a:off x="1113523"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4" name="Google Shape;64;p13"/>
          <p:cNvSpPr txBox="1">
            <a:spLocks noGrp="1"/>
          </p:cNvSpPr>
          <p:nvPr>
            <p:ph type="body" idx="3"/>
          </p:nvPr>
        </p:nvSpPr>
        <p:spPr>
          <a:xfrm>
            <a:off x="5161710" y="2667000"/>
            <a:ext cx="3467806" cy="576262"/>
          </a:xfrm>
          <a:prstGeom prst="rect">
            <a:avLst/>
          </a:prstGeom>
          <a:noFill/>
          <a:ln>
            <a:noFill/>
          </a:ln>
        </p:spPr>
        <p:txBody>
          <a:bodyPr spcFirstLastPara="1" wrap="square" lIns="91425" tIns="45700" rIns="91425" bIns="45700" anchor="b" anchorCtr="0">
            <a:noAutofit/>
          </a:bodyPr>
          <a:lstStyle>
            <a:lvl1pPr marL="457200" lvl="0" indent="-228600" algn="l">
              <a:spcBef>
                <a:spcPts val="560"/>
              </a:spcBef>
              <a:spcAft>
                <a:spcPts val="0"/>
              </a:spcAft>
              <a:buSzPts val="4060"/>
              <a:buNone/>
              <a:defRPr sz="2800" b="0">
                <a:solidFill>
                  <a:srgbClr val="8D1415"/>
                </a:solidFill>
              </a:defRPr>
            </a:lvl1pPr>
            <a:lvl2pPr marL="914400" lvl="1" indent="-228600" algn="l">
              <a:spcBef>
                <a:spcPts val="600"/>
              </a:spcBef>
              <a:spcAft>
                <a:spcPts val="0"/>
              </a:spcAft>
              <a:buSzPts val="2900"/>
              <a:buNone/>
              <a:defRPr sz="2000" b="1"/>
            </a:lvl2pPr>
            <a:lvl3pPr marL="1371600" lvl="2" indent="-228600" algn="l">
              <a:spcBef>
                <a:spcPts val="600"/>
              </a:spcBef>
              <a:spcAft>
                <a:spcPts val="0"/>
              </a:spcAft>
              <a:buSzPts val="2610"/>
              <a:buNone/>
              <a:defRPr sz="1800" b="1"/>
            </a:lvl3pPr>
            <a:lvl4pPr marL="1828800" lvl="3" indent="-228600" algn="l">
              <a:spcBef>
                <a:spcPts val="600"/>
              </a:spcBef>
              <a:spcAft>
                <a:spcPts val="0"/>
              </a:spcAft>
              <a:buSzPts val="2320"/>
              <a:buNone/>
              <a:defRPr sz="1600" b="1"/>
            </a:lvl4pPr>
            <a:lvl5pPr marL="2286000" lvl="4" indent="-228600" algn="l">
              <a:spcBef>
                <a:spcPts val="600"/>
              </a:spcBef>
              <a:spcAft>
                <a:spcPts val="0"/>
              </a:spcAft>
              <a:buSzPts val="2320"/>
              <a:buNone/>
              <a:defRPr sz="1600" b="1"/>
            </a:lvl5pPr>
            <a:lvl6pPr marL="2743200" lvl="5" indent="-228600" algn="l">
              <a:spcBef>
                <a:spcPts val="600"/>
              </a:spcBef>
              <a:spcAft>
                <a:spcPts val="0"/>
              </a:spcAft>
              <a:buSzPts val="2320"/>
              <a:buNone/>
              <a:defRPr sz="1600" b="1"/>
            </a:lvl6pPr>
            <a:lvl7pPr marL="3200400" lvl="6" indent="-228600" algn="l">
              <a:spcBef>
                <a:spcPts val="600"/>
              </a:spcBef>
              <a:spcAft>
                <a:spcPts val="0"/>
              </a:spcAft>
              <a:buSzPts val="2320"/>
              <a:buNone/>
              <a:defRPr sz="1600" b="1"/>
            </a:lvl7pPr>
            <a:lvl8pPr marL="3657600" lvl="7" indent="-228600" algn="l">
              <a:spcBef>
                <a:spcPts val="600"/>
              </a:spcBef>
              <a:spcAft>
                <a:spcPts val="0"/>
              </a:spcAft>
              <a:buSzPts val="2320"/>
              <a:buNone/>
              <a:defRPr sz="1600" b="1"/>
            </a:lvl8pPr>
            <a:lvl9pPr marL="4114800" lvl="8" indent="-228600" algn="l">
              <a:spcBef>
                <a:spcPts val="600"/>
              </a:spcBef>
              <a:spcAft>
                <a:spcPts val="600"/>
              </a:spcAft>
              <a:buSzPts val="2320"/>
              <a:buNone/>
              <a:defRPr sz="1600" b="1"/>
            </a:lvl9pPr>
          </a:lstStyle>
          <a:p>
            <a:endParaRPr/>
          </a:p>
        </p:txBody>
      </p:sp>
      <p:sp>
        <p:nvSpPr>
          <p:cNvPr id="65" name="Google Shape;65;p13"/>
          <p:cNvSpPr txBox="1">
            <a:spLocks noGrp="1"/>
          </p:cNvSpPr>
          <p:nvPr>
            <p:ph type="body" idx="4"/>
          </p:nvPr>
        </p:nvSpPr>
        <p:spPr>
          <a:xfrm>
            <a:off x="4957266" y="3335336"/>
            <a:ext cx="3672248" cy="2665259"/>
          </a:xfrm>
          <a:prstGeom prst="rect">
            <a:avLst/>
          </a:prstGeom>
          <a:noFill/>
          <a:ln>
            <a:noFill/>
          </a:ln>
        </p:spPr>
        <p:txBody>
          <a:bodyPr spcFirstLastPara="1" wrap="square" lIns="91425" tIns="45700" rIns="91425" bIns="45700" anchor="t" anchorCtr="0">
            <a:normAutofit/>
          </a:bodyPr>
          <a:lstStyle>
            <a:lvl1pPr marL="457200" lvl="0" indent="-394335" algn="l">
              <a:spcBef>
                <a:spcPts val="360"/>
              </a:spcBef>
              <a:spcAft>
                <a:spcPts val="0"/>
              </a:spcAft>
              <a:buSzPts val="2610"/>
              <a:buChar char="•"/>
              <a:defRPr sz="1800"/>
            </a:lvl1pPr>
            <a:lvl2pPr marL="914400" lvl="1" indent="-375919" algn="l">
              <a:spcBef>
                <a:spcPts val="600"/>
              </a:spcBef>
              <a:spcAft>
                <a:spcPts val="0"/>
              </a:spcAft>
              <a:buSzPts val="2320"/>
              <a:buChar char="•"/>
              <a:defRPr sz="1600"/>
            </a:lvl2pPr>
            <a:lvl3pPr marL="1371600" lvl="2" indent="-357505" algn="l">
              <a:spcBef>
                <a:spcPts val="600"/>
              </a:spcBef>
              <a:spcAft>
                <a:spcPts val="0"/>
              </a:spcAft>
              <a:buSzPts val="2030"/>
              <a:buChar char="•"/>
              <a:defRPr sz="1400"/>
            </a:lvl3pPr>
            <a:lvl4pPr marL="1828800" lvl="3" indent="-339089" algn="l">
              <a:spcBef>
                <a:spcPts val="600"/>
              </a:spcBef>
              <a:spcAft>
                <a:spcPts val="0"/>
              </a:spcAft>
              <a:buSzPts val="1740"/>
              <a:buChar char="•"/>
              <a:defRPr sz="1200"/>
            </a:lvl4pPr>
            <a:lvl5pPr marL="2286000" lvl="4" indent="-339089" algn="l">
              <a:spcBef>
                <a:spcPts val="600"/>
              </a:spcBef>
              <a:spcAft>
                <a:spcPts val="0"/>
              </a:spcAft>
              <a:buSzPts val="1740"/>
              <a:buChar char="•"/>
              <a:defRPr sz="1200"/>
            </a:lvl5pPr>
            <a:lvl6pPr marL="2743200" lvl="5" indent="-339089" algn="l">
              <a:spcBef>
                <a:spcPts val="600"/>
              </a:spcBef>
              <a:spcAft>
                <a:spcPts val="0"/>
              </a:spcAft>
              <a:buSzPts val="1740"/>
              <a:buChar char="•"/>
              <a:defRPr sz="1200"/>
            </a:lvl6pPr>
            <a:lvl7pPr marL="3200400" lvl="6" indent="-339089" algn="l">
              <a:spcBef>
                <a:spcPts val="600"/>
              </a:spcBef>
              <a:spcAft>
                <a:spcPts val="0"/>
              </a:spcAft>
              <a:buSzPts val="1740"/>
              <a:buChar char="•"/>
              <a:defRPr sz="1200"/>
            </a:lvl7pPr>
            <a:lvl8pPr marL="3657600" lvl="7" indent="-339090" algn="l">
              <a:spcBef>
                <a:spcPts val="600"/>
              </a:spcBef>
              <a:spcAft>
                <a:spcPts val="0"/>
              </a:spcAft>
              <a:buSzPts val="1740"/>
              <a:buChar char="•"/>
              <a:defRPr sz="1200"/>
            </a:lvl8pPr>
            <a:lvl9pPr marL="4114800" lvl="8" indent="-339090" algn="l">
              <a:spcBef>
                <a:spcPts val="600"/>
              </a:spcBef>
              <a:spcAft>
                <a:spcPts val="600"/>
              </a:spcAft>
              <a:buSzPts val="1740"/>
              <a:buChar char="•"/>
              <a:defRPr sz="1200"/>
            </a:lvl9pPr>
          </a:lstStyle>
          <a:p>
            <a:endParaRPr/>
          </a:p>
        </p:txBody>
      </p:sp>
      <p:sp>
        <p:nvSpPr>
          <p:cNvPr id="66" name="Google Shape;66;p13"/>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3"/>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3"/>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69"/>
        <p:cNvGrpSpPr/>
        <p:nvPr/>
      </p:nvGrpSpPr>
      <p:grpSpPr>
        <a:xfrm>
          <a:off x="0" y="0"/>
          <a:ext cx="0" cy="0"/>
          <a:chOff x="0" y="0"/>
          <a:chExt cx="0" cy="0"/>
        </a:xfrm>
      </p:grpSpPr>
      <p:sp>
        <p:nvSpPr>
          <p:cNvPr id="70" name="Google Shape;70;p14"/>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4"/>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4"/>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1113524" y="1600200"/>
            <a:ext cx="2662534"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4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body" idx="1"/>
          </p:nvPr>
        </p:nvSpPr>
        <p:spPr>
          <a:xfrm>
            <a:off x="3947553" y="685800"/>
            <a:ext cx="4681962" cy="5105401"/>
          </a:xfrm>
          <a:prstGeom prst="rect">
            <a:avLst/>
          </a:prstGeom>
          <a:noFill/>
          <a:ln>
            <a:noFill/>
          </a:ln>
        </p:spPr>
        <p:txBody>
          <a:bodyPr spcFirstLastPara="1" wrap="square" lIns="91425" tIns="45700" rIns="91425" bIns="45700" anchor="ctr" anchorCtr="0">
            <a:normAutofit/>
          </a:bodyPr>
          <a:lstStyle>
            <a:lvl1pPr marL="457200" lvl="0" indent="-412750" algn="l">
              <a:spcBef>
                <a:spcPts val="400"/>
              </a:spcBef>
              <a:spcAft>
                <a:spcPts val="0"/>
              </a:spcAft>
              <a:buSzPts val="2900"/>
              <a:buChar char="•"/>
              <a:defRPr sz="2000"/>
            </a:lvl1pPr>
            <a:lvl2pPr marL="914400" lvl="1" indent="-394335" algn="l">
              <a:spcBef>
                <a:spcPts val="600"/>
              </a:spcBef>
              <a:spcAft>
                <a:spcPts val="0"/>
              </a:spcAft>
              <a:buSzPts val="2610"/>
              <a:buChar char="•"/>
              <a:defRPr sz="1800"/>
            </a:lvl2pPr>
            <a:lvl3pPr marL="1371600" lvl="2" indent="-375919" algn="l">
              <a:spcBef>
                <a:spcPts val="600"/>
              </a:spcBef>
              <a:spcAft>
                <a:spcPts val="0"/>
              </a:spcAft>
              <a:buSzPts val="2320"/>
              <a:buChar char="•"/>
              <a:defRPr sz="1600"/>
            </a:lvl3pPr>
            <a:lvl4pPr marL="1828800" lvl="3" indent="-357505" algn="l">
              <a:spcBef>
                <a:spcPts val="600"/>
              </a:spcBef>
              <a:spcAft>
                <a:spcPts val="0"/>
              </a:spcAft>
              <a:buSzPts val="2030"/>
              <a:buChar char="•"/>
              <a:defRPr sz="1400"/>
            </a:lvl4pPr>
            <a:lvl5pPr marL="2286000" lvl="4" indent="-357504" algn="l">
              <a:spcBef>
                <a:spcPts val="600"/>
              </a:spcBef>
              <a:spcAft>
                <a:spcPts val="0"/>
              </a:spcAft>
              <a:buSzPts val="2030"/>
              <a:buChar char="•"/>
              <a:defRPr sz="1400"/>
            </a:lvl5pPr>
            <a:lvl6pPr marL="2743200" lvl="5" indent="-357504" algn="l">
              <a:spcBef>
                <a:spcPts val="600"/>
              </a:spcBef>
              <a:spcAft>
                <a:spcPts val="0"/>
              </a:spcAft>
              <a:buSzPts val="2030"/>
              <a:buChar char="•"/>
              <a:defRPr sz="1400"/>
            </a:lvl6pPr>
            <a:lvl7pPr marL="3200400" lvl="6" indent="-357504" algn="l">
              <a:spcBef>
                <a:spcPts val="600"/>
              </a:spcBef>
              <a:spcAft>
                <a:spcPts val="0"/>
              </a:spcAft>
              <a:buSzPts val="2030"/>
              <a:buChar char="•"/>
              <a:defRPr sz="1400"/>
            </a:lvl7pPr>
            <a:lvl8pPr marL="3657600" lvl="7" indent="-357504" algn="l">
              <a:spcBef>
                <a:spcPts val="600"/>
              </a:spcBef>
              <a:spcAft>
                <a:spcPts val="0"/>
              </a:spcAft>
              <a:buSzPts val="2030"/>
              <a:buChar char="•"/>
              <a:defRPr sz="1400"/>
            </a:lvl8pPr>
            <a:lvl9pPr marL="4114800" lvl="8" indent="-357504" algn="l">
              <a:spcBef>
                <a:spcPts val="600"/>
              </a:spcBef>
              <a:spcAft>
                <a:spcPts val="600"/>
              </a:spcAft>
              <a:buSzPts val="2030"/>
              <a:buChar char="•"/>
              <a:defRPr sz="1400"/>
            </a:lvl9pPr>
          </a:lstStyle>
          <a:p>
            <a:endParaRPr/>
          </a:p>
        </p:txBody>
      </p:sp>
      <p:sp>
        <p:nvSpPr>
          <p:cNvPr id="77" name="Google Shape;77;p15"/>
          <p:cNvSpPr txBox="1">
            <a:spLocks noGrp="1"/>
          </p:cNvSpPr>
          <p:nvPr>
            <p:ph type="body" idx="2"/>
          </p:nvPr>
        </p:nvSpPr>
        <p:spPr>
          <a:xfrm>
            <a:off x="1113524" y="2971800"/>
            <a:ext cx="2662534"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20"/>
              </a:spcBef>
              <a:spcAft>
                <a:spcPts val="0"/>
              </a:spcAft>
              <a:buSzPts val="2320"/>
              <a:buNone/>
              <a:defRPr sz="16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78" name="Google Shape;78;p15"/>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5"/>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5"/>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1112332" y="1752599"/>
            <a:ext cx="4070679" cy="13716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SzPts val="1400"/>
              <a:buNone/>
              <a:defRPr sz="2800" b="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a:spLocks noGrp="1"/>
          </p:cNvSpPr>
          <p:nvPr>
            <p:ph type="pic" idx="2"/>
          </p:nvPr>
        </p:nvSpPr>
        <p:spPr>
          <a:xfrm>
            <a:off x="5697495" y="914400"/>
            <a:ext cx="2461371" cy="4572000"/>
          </a:xfrm>
          <a:prstGeom prst="roundRect">
            <a:avLst>
              <a:gd name="adj" fmla="val 4280"/>
            </a:avLst>
          </a:prstGeom>
          <a:noFill/>
          <a:ln w="38100" cap="flat" cmpd="sng">
            <a:solidFill>
              <a:schemeClr val="lt2"/>
            </a:solidFill>
            <a:prstDash val="solid"/>
            <a:round/>
            <a:headEnd type="none" w="sm" len="sm"/>
            <a:tailEnd type="none" w="sm" len="sm"/>
          </a:ln>
        </p:spPr>
      </p:sp>
      <p:sp>
        <p:nvSpPr>
          <p:cNvPr id="84" name="Google Shape;84;p16"/>
          <p:cNvSpPr txBox="1">
            <a:spLocks noGrp="1"/>
          </p:cNvSpPr>
          <p:nvPr>
            <p:ph type="body" idx="1"/>
          </p:nvPr>
        </p:nvSpPr>
        <p:spPr>
          <a:xfrm>
            <a:off x="1112332" y="3124199"/>
            <a:ext cx="4070679" cy="1828800"/>
          </a:xfrm>
          <a:prstGeom prst="rect">
            <a:avLst/>
          </a:prstGeom>
          <a:noFill/>
          <a:ln>
            <a:noFill/>
          </a:ln>
        </p:spPr>
        <p:txBody>
          <a:bodyPr spcFirstLastPara="1" wrap="square" lIns="91425" tIns="45700" rIns="91425" bIns="45700" anchor="ctr" anchorCtr="0">
            <a:normAutofit/>
          </a:bodyPr>
          <a:lstStyle>
            <a:lvl1pPr marL="457200" lvl="0" indent="-228600" algn="ctr">
              <a:spcBef>
                <a:spcPts val="360"/>
              </a:spcBef>
              <a:spcAft>
                <a:spcPts val="0"/>
              </a:spcAft>
              <a:buSzPts val="2610"/>
              <a:buNone/>
              <a:defRPr sz="1800"/>
            </a:lvl1pPr>
            <a:lvl2pPr marL="914400" lvl="1" indent="-228600" algn="l">
              <a:spcBef>
                <a:spcPts val="600"/>
              </a:spcBef>
              <a:spcAft>
                <a:spcPts val="0"/>
              </a:spcAft>
              <a:buSzPts val="1740"/>
              <a:buNone/>
              <a:defRPr sz="1200"/>
            </a:lvl2pPr>
            <a:lvl3pPr marL="1371600" lvl="2" indent="-228600" algn="l">
              <a:spcBef>
                <a:spcPts val="600"/>
              </a:spcBef>
              <a:spcAft>
                <a:spcPts val="0"/>
              </a:spcAft>
              <a:buSzPts val="1450"/>
              <a:buNone/>
              <a:defRPr sz="1000"/>
            </a:lvl3pPr>
            <a:lvl4pPr marL="1828800" lvl="3" indent="-228600" algn="l">
              <a:spcBef>
                <a:spcPts val="600"/>
              </a:spcBef>
              <a:spcAft>
                <a:spcPts val="0"/>
              </a:spcAft>
              <a:buSzPts val="1305"/>
              <a:buNone/>
              <a:defRPr sz="900"/>
            </a:lvl4pPr>
            <a:lvl5pPr marL="2286000" lvl="4" indent="-228600" algn="l">
              <a:spcBef>
                <a:spcPts val="600"/>
              </a:spcBef>
              <a:spcAft>
                <a:spcPts val="0"/>
              </a:spcAft>
              <a:buSzPts val="1305"/>
              <a:buNone/>
              <a:defRPr sz="900"/>
            </a:lvl5pPr>
            <a:lvl6pPr marL="2743200" lvl="5" indent="-228600" algn="l">
              <a:spcBef>
                <a:spcPts val="600"/>
              </a:spcBef>
              <a:spcAft>
                <a:spcPts val="0"/>
              </a:spcAft>
              <a:buSzPts val="1305"/>
              <a:buNone/>
              <a:defRPr sz="900"/>
            </a:lvl6pPr>
            <a:lvl7pPr marL="3200400" lvl="6" indent="-228600" algn="l">
              <a:spcBef>
                <a:spcPts val="600"/>
              </a:spcBef>
              <a:spcAft>
                <a:spcPts val="0"/>
              </a:spcAft>
              <a:buSzPts val="1305"/>
              <a:buNone/>
              <a:defRPr sz="900"/>
            </a:lvl7pPr>
            <a:lvl8pPr marL="3657600" lvl="7" indent="-228600" algn="l">
              <a:spcBef>
                <a:spcPts val="600"/>
              </a:spcBef>
              <a:spcAft>
                <a:spcPts val="0"/>
              </a:spcAft>
              <a:buSzPts val="1305"/>
              <a:buNone/>
              <a:defRPr sz="900"/>
            </a:lvl8pPr>
            <a:lvl9pPr marL="4114800" lvl="8" indent="-228600" algn="l">
              <a:spcBef>
                <a:spcPts val="600"/>
              </a:spcBef>
              <a:spcAft>
                <a:spcPts val="600"/>
              </a:spcAft>
              <a:buSzPts val="1305"/>
              <a:buNone/>
              <a:defRPr sz="900"/>
            </a:lvl9pPr>
          </a:lstStyle>
          <a:p>
            <a:endParaRPr/>
          </a:p>
        </p:txBody>
      </p:sp>
      <p:sp>
        <p:nvSpPr>
          <p:cNvPr id="85" name="Google Shape;85;p16"/>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6"/>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6"/>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000">
                <a:solidFill>
                  <a:schemeClr val="dk1"/>
                </a:solidFill>
                <a:latin typeface="Corbel"/>
                <a:ea typeface="Corbel"/>
                <a:cs typeface="Corbel"/>
                <a:sym typeface="Corbel"/>
              </a:defRPr>
            </a:lvl1pPr>
            <a:lvl2pPr marL="0" marR="0" lvl="1" indent="0" algn="r">
              <a:spcBef>
                <a:spcPts val="0"/>
              </a:spcBef>
              <a:spcAft>
                <a:spcPts val="0"/>
              </a:spcAft>
              <a:buNone/>
              <a:defRPr sz="1000">
                <a:solidFill>
                  <a:schemeClr val="dk1"/>
                </a:solidFill>
                <a:latin typeface="Corbel"/>
                <a:ea typeface="Corbel"/>
                <a:cs typeface="Corbel"/>
                <a:sym typeface="Corbel"/>
              </a:defRPr>
            </a:lvl2pPr>
            <a:lvl3pPr marL="0" marR="0" lvl="2" indent="0" algn="r">
              <a:spcBef>
                <a:spcPts val="0"/>
              </a:spcBef>
              <a:spcAft>
                <a:spcPts val="0"/>
              </a:spcAft>
              <a:buNone/>
              <a:defRPr sz="1000">
                <a:solidFill>
                  <a:schemeClr val="dk1"/>
                </a:solidFill>
                <a:latin typeface="Corbel"/>
                <a:ea typeface="Corbel"/>
                <a:cs typeface="Corbel"/>
                <a:sym typeface="Corbel"/>
              </a:defRPr>
            </a:lvl3pPr>
            <a:lvl4pPr marL="0" marR="0" lvl="3" indent="0" algn="r">
              <a:spcBef>
                <a:spcPts val="0"/>
              </a:spcBef>
              <a:spcAft>
                <a:spcPts val="0"/>
              </a:spcAft>
              <a:buNone/>
              <a:defRPr sz="1000">
                <a:solidFill>
                  <a:schemeClr val="dk1"/>
                </a:solidFill>
                <a:latin typeface="Corbel"/>
                <a:ea typeface="Corbel"/>
                <a:cs typeface="Corbel"/>
                <a:sym typeface="Corbel"/>
              </a:defRPr>
            </a:lvl4pPr>
            <a:lvl5pPr marL="0" marR="0" lvl="4" indent="0" algn="r">
              <a:spcBef>
                <a:spcPts val="0"/>
              </a:spcBef>
              <a:spcAft>
                <a:spcPts val="0"/>
              </a:spcAft>
              <a:buNone/>
              <a:defRPr sz="1000">
                <a:solidFill>
                  <a:schemeClr val="dk1"/>
                </a:solidFill>
                <a:latin typeface="Corbel"/>
                <a:ea typeface="Corbel"/>
                <a:cs typeface="Corbel"/>
                <a:sym typeface="Corbel"/>
              </a:defRPr>
            </a:lvl5pPr>
            <a:lvl6pPr marL="0" marR="0" lvl="5" indent="0" algn="r">
              <a:spcBef>
                <a:spcPts val="0"/>
              </a:spcBef>
              <a:spcAft>
                <a:spcPts val="0"/>
              </a:spcAft>
              <a:buNone/>
              <a:defRPr sz="1000">
                <a:solidFill>
                  <a:schemeClr val="dk1"/>
                </a:solidFill>
                <a:latin typeface="Corbel"/>
                <a:ea typeface="Corbel"/>
                <a:cs typeface="Corbel"/>
                <a:sym typeface="Corbel"/>
              </a:defRPr>
            </a:lvl6pPr>
            <a:lvl7pPr marL="0" marR="0" lvl="6" indent="0" algn="r">
              <a:spcBef>
                <a:spcPts val="0"/>
              </a:spcBef>
              <a:spcAft>
                <a:spcPts val="0"/>
              </a:spcAft>
              <a:buNone/>
              <a:defRPr sz="1000">
                <a:solidFill>
                  <a:schemeClr val="dk1"/>
                </a:solidFill>
                <a:latin typeface="Corbel"/>
                <a:ea typeface="Corbel"/>
                <a:cs typeface="Corbel"/>
                <a:sym typeface="Corbel"/>
              </a:defRPr>
            </a:lvl7pPr>
            <a:lvl8pPr marL="0" marR="0" lvl="7" indent="0" algn="r">
              <a:spcBef>
                <a:spcPts val="0"/>
              </a:spcBef>
              <a:spcAft>
                <a:spcPts val="0"/>
              </a:spcAft>
              <a:buNone/>
              <a:defRPr sz="1000">
                <a:solidFill>
                  <a:schemeClr val="dk1"/>
                </a:solidFill>
                <a:latin typeface="Corbel"/>
                <a:ea typeface="Corbel"/>
                <a:cs typeface="Corbel"/>
                <a:sym typeface="Corbel"/>
              </a:defRPr>
            </a:lvl8pPr>
            <a:lvl9pPr marL="0" marR="0" lvl="8" indent="0" algn="r">
              <a:spcBef>
                <a:spcPts val="0"/>
              </a:spcBef>
              <a:spcAft>
                <a:spcPts val="0"/>
              </a:spcAft>
              <a:buNone/>
              <a:defRPr sz="1000">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grpSp>
        <p:nvGrpSpPr>
          <p:cNvPr id="10" name="Google Shape;10;p7"/>
          <p:cNvGrpSpPr/>
          <p:nvPr/>
        </p:nvGrpSpPr>
        <p:grpSpPr>
          <a:xfrm>
            <a:off x="0" y="0"/>
            <a:ext cx="2132013" cy="6858000"/>
            <a:chOff x="0" y="0"/>
            <a:chExt cx="2132013" cy="6858001"/>
          </a:xfrm>
        </p:grpSpPr>
        <p:sp>
          <p:nvSpPr>
            <p:cNvPr id="11" name="Google Shape;11;p7"/>
            <p:cNvSpPr/>
            <p:nvPr/>
          </p:nvSpPr>
          <p:spPr>
            <a:xfrm>
              <a:off x="0" y="0"/>
              <a:ext cx="1073150" cy="5291138"/>
            </a:xfrm>
            <a:custGeom>
              <a:avLst/>
              <a:gdLst/>
              <a:ahLst/>
              <a:cxnLst/>
              <a:rect l="l" t="t" r="r" b="b"/>
              <a:pathLst>
                <a:path w="676" h="3333" extrusionOk="0">
                  <a:moveTo>
                    <a:pt x="0" y="3132"/>
                  </a:moveTo>
                  <a:lnTo>
                    <a:pt x="0" y="3312"/>
                  </a:lnTo>
                  <a:lnTo>
                    <a:pt x="126" y="3333"/>
                  </a:lnTo>
                  <a:lnTo>
                    <a:pt x="676" y="0"/>
                  </a:lnTo>
                  <a:lnTo>
                    <a:pt x="514" y="0"/>
                  </a:lnTo>
                  <a:lnTo>
                    <a:pt x="0" y="3132"/>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2" name="Google Shape;12;p7"/>
            <p:cNvSpPr/>
            <p:nvPr/>
          </p:nvSpPr>
          <p:spPr>
            <a:xfrm>
              <a:off x="0" y="0"/>
              <a:ext cx="758825" cy="4624389"/>
            </a:xfrm>
            <a:custGeom>
              <a:avLst/>
              <a:gdLst/>
              <a:ahLst/>
              <a:cxnLst/>
              <a:rect l="l" t="t" r="r" b="b"/>
              <a:pathLst>
                <a:path w="478" h="2913" extrusionOk="0">
                  <a:moveTo>
                    <a:pt x="478" y="0"/>
                  </a:moveTo>
                  <a:lnTo>
                    <a:pt x="318" y="0"/>
                  </a:lnTo>
                  <a:lnTo>
                    <a:pt x="0" y="1938"/>
                  </a:lnTo>
                  <a:lnTo>
                    <a:pt x="0" y="2913"/>
                  </a:lnTo>
                  <a:lnTo>
                    <a:pt x="478" y="0"/>
                  </a:lnTo>
                  <a:close/>
                </a:path>
              </a:pathLst>
            </a:custGeom>
            <a:solidFill>
              <a:srgbClr val="595959"/>
            </a:solidFill>
            <a:ln>
              <a:noFill/>
            </a:ln>
          </p:spPr>
        </p:sp>
        <p:sp>
          <p:nvSpPr>
            <p:cNvPr id="13" name="Google Shape;13;p7"/>
            <p:cNvSpPr/>
            <p:nvPr/>
          </p:nvSpPr>
          <p:spPr>
            <a:xfrm>
              <a:off x="0" y="5662614"/>
              <a:ext cx="906463" cy="1195387"/>
            </a:xfrm>
            <a:custGeom>
              <a:avLst/>
              <a:gdLst/>
              <a:ahLst/>
              <a:cxnLst/>
              <a:rect l="l" t="t" r="r" b="b"/>
              <a:pathLst>
                <a:path w="571" h="753" extrusionOk="0">
                  <a:moveTo>
                    <a:pt x="0" y="0"/>
                  </a:moveTo>
                  <a:lnTo>
                    <a:pt x="0" y="12"/>
                  </a:lnTo>
                  <a:lnTo>
                    <a:pt x="538" y="753"/>
                  </a:lnTo>
                  <a:lnTo>
                    <a:pt x="571" y="753"/>
                  </a:lnTo>
                  <a:lnTo>
                    <a:pt x="0" y="0"/>
                  </a:lnTo>
                  <a:close/>
                </a:path>
              </a:pathLst>
            </a:custGeom>
            <a:solidFill>
              <a:srgbClr val="262626"/>
            </a:solidFill>
            <a:ln>
              <a:noFill/>
            </a:ln>
          </p:spPr>
        </p:sp>
        <p:sp>
          <p:nvSpPr>
            <p:cNvPr id="14" name="Google Shape;14;p7"/>
            <p:cNvSpPr/>
            <p:nvPr/>
          </p:nvSpPr>
          <p:spPr>
            <a:xfrm>
              <a:off x="0" y="5295901"/>
              <a:ext cx="1487488" cy="1562100"/>
            </a:xfrm>
            <a:custGeom>
              <a:avLst/>
              <a:gdLst/>
              <a:ahLst/>
              <a:cxnLst/>
              <a:rect l="l" t="t" r="r" b="b"/>
              <a:pathLst>
                <a:path w="937" h="984" extrusionOk="0">
                  <a:moveTo>
                    <a:pt x="0" y="0"/>
                  </a:moveTo>
                  <a:lnTo>
                    <a:pt x="0" y="3"/>
                  </a:lnTo>
                  <a:lnTo>
                    <a:pt x="901" y="984"/>
                  </a:lnTo>
                  <a:lnTo>
                    <a:pt x="937" y="984"/>
                  </a:lnTo>
                  <a:lnTo>
                    <a:pt x="0" y="0"/>
                  </a:lnTo>
                  <a:close/>
                </a:path>
              </a:pathLst>
            </a:custGeom>
            <a:solidFill>
              <a:srgbClr val="5E0D0E"/>
            </a:solidFill>
            <a:ln>
              <a:noFill/>
            </a:ln>
          </p:spPr>
        </p:sp>
        <p:sp>
          <p:nvSpPr>
            <p:cNvPr id="15" name="Google Shape;15;p7"/>
            <p:cNvSpPr/>
            <p:nvPr/>
          </p:nvSpPr>
          <p:spPr>
            <a:xfrm>
              <a:off x="0" y="5257801"/>
              <a:ext cx="2132013" cy="1600200"/>
            </a:xfrm>
            <a:custGeom>
              <a:avLst/>
              <a:gdLst/>
              <a:ahLst/>
              <a:cxnLst/>
              <a:rect l="l" t="t" r="r" b="b"/>
              <a:pathLst>
                <a:path w="1343" h="1008" extrusionOk="0">
                  <a:moveTo>
                    <a:pt x="0" y="24"/>
                  </a:moveTo>
                  <a:lnTo>
                    <a:pt x="937" y="1008"/>
                  </a:lnTo>
                  <a:lnTo>
                    <a:pt x="1343" y="1008"/>
                  </a:lnTo>
                  <a:lnTo>
                    <a:pt x="126" y="21"/>
                  </a:lnTo>
                  <a:lnTo>
                    <a:pt x="0" y="0"/>
                  </a:lnTo>
                  <a:lnTo>
                    <a:pt x="0" y="24"/>
                  </a:lnTo>
                  <a:close/>
                </a:path>
              </a:pathLst>
            </a:custGeom>
            <a:solidFill>
              <a:srgbClr val="8D1415"/>
            </a:solidFill>
            <a:ln>
              <a:noFill/>
            </a:ln>
          </p:spPr>
        </p:sp>
        <p:sp>
          <p:nvSpPr>
            <p:cNvPr id="16" name="Google Shape;16;p7"/>
            <p:cNvSpPr/>
            <p:nvPr/>
          </p:nvSpPr>
          <p:spPr>
            <a:xfrm>
              <a:off x="0" y="5357814"/>
              <a:ext cx="1377950" cy="1500187"/>
            </a:xfrm>
            <a:custGeom>
              <a:avLst/>
              <a:gdLst/>
              <a:ahLst/>
              <a:cxnLst/>
              <a:rect l="l" t="t" r="r" b="b"/>
              <a:pathLst>
                <a:path w="868" h="945" extrusionOk="0">
                  <a:moveTo>
                    <a:pt x="0" y="192"/>
                  </a:moveTo>
                  <a:lnTo>
                    <a:pt x="571" y="945"/>
                  </a:lnTo>
                  <a:lnTo>
                    <a:pt x="868" y="945"/>
                  </a:lnTo>
                  <a:lnTo>
                    <a:pt x="0" y="0"/>
                  </a:lnTo>
                  <a:lnTo>
                    <a:pt x="0" y="192"/>
                  </a:lnTo>
                  <a:close/>
                </a:path>
              </a:pathLst>
            </a:custGeom>
            <a:solidFill>
              <a:srgbClr val="3F3F3F"/>
            </a:solidFill>
            <a:ln>
              <a:noFill/>
            </a:ln>
          </p:spPr>
        </p:sp>
      </p:grpSp>
      <p:sp>
        <p:nvSpPr>
          <p:cNvPr id="17" name="Google Shape;17;p7"/>
          <p:cNvSpPr txBox="1">
            <a:spLocks noGrp="1"/>
          </p:cNvSpPr>
          <p:nvPr>
            <p:ph type="title"/>
          </p:nvPr>
        </p:nvSpPr>
        <p:spPr>
          <a:xfrm>
            <a:off x="982663" y="457200"/>
            <a:ext cx="7704137" cy="19812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000" b="0" i="0" u="none" strike="noStrike" cap="none">
                <a:solidFill>
                  <a:schemeClr val="dk1"/>
                </a:solidFill>
                <a:latin typeface="Corbel"/>
                <a:ea typeface="Corbel"/>
                <a:cs typeface="Corbel"/>
                <a:sym typeface="Corbel"/>
              </a:defRPr>
            </a:lvl1pPr>
            <a:lvl2pPr marR="0" lvl="1" algn="ctr" rtl="0">
              <a:spcBef>
                <a:spcPts val="0"/>
              </a:spcBef>
              <a:spcAft>
                <a:spcPts val="0"/>
              </a:spcAft>
              <a:buSzPts val="1400"/>
              <a:buNone/>
              <a:defRPr sz="4000" b="0" i="0" u="none" strike="noStrike" cap="none">
                <a:solidFill>
                  <a:schemeClr val="dk1"/>
                </a:solidFill>
                <a:latin typeface="Corbel"/>
                <a:ea typeface="Corbel"/>
                <a:cs typeface="Corbel"/>
                <a:sym typeface="Corbel"/>
              </a:defRPr>
            </a:lvl2pPr>
            <a:lvl3pPr marR="0" lvl="2" algn="ctr" rtl="0">
              <a:spcBef>
                <a:spcPts val="0"/>
              </a:spcBef>
              <a:spcAft>
                <a:spcPts val="0"/>
              </a:spcAft>
              <a:buSzPts val="1400"/>
              <a:buNone/>
              <a:defRPr sz="4000" b="0" i="0" u="none" strike="noStrike" cap="none">
                <a:solidFill>
                  <a:schemeClr val="dk1"/>
                </a:solidFill>
                <a:latin typeface="Corbel"/>
                <a:ea typeface="Corbel"/>
                <a:cs typeface="Corbel"/>
                <a:sym typeface="Corbel"/>
              </a:defRPr>
            </a:lvl3pPr>
            <a:lvl4pPr marR="0" lvl="3" algn="ctr" rtl="0">
              <a:spcBef>
                <a:spcPts val="0"/>
              </a:spcBef>
              <a:spcAft>
                <a:spcPts val="0"/>
              </a:spcAft>
              <a:buSzPts val="1400"/>
              <a:buNone/>
              <a:defRPr sz="4000" b="0" i="0" u="none" strike="noStrike" cap="none">
                <a:solidFill>
                  <a:schemeClr val="dk1"/>
                </a:solidFill>
                <a:latin typeface="Corbel"/>
                <a:ea typeface="Corbel"/>
                <a:cs typeface="Corbel"/>
                <a:sym typeface="Corbel"/>
              </a:defRPr>
            </a:lvl4pPr>
            <a:lvl5pPr marR="0" lvl="4" algn="ctr" rtl="0">
              <a:spcBef>
                <a:spcPts val="0"/>
              </a:spcBef>
              <a:spcAft>
                <a:spcPts val="0"/>
              </a:spcAft>
              <a:buSzPts val="1400"/>
              <a:buNone/>
              <a:defRPr sz="4000" b="0" i="0" u="none" strike="noStrike" cap="none">
                <a:solidFill>
                  <a:schemeClr val="dk1"/>
                </a:solidFill>
                <a:latin typeface="Corbel"/>
                <a:ea typeface="Corbel"/>
                <a:cs typeface="Corbel"/>
                <a:sym typeface="Corbe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Google Shape;18;p7"/>
          <p:cNvSpPr txBox="1">
            <a:spLocks noGrp="1"/>
          </p:cNvSpPr>
          <p:nvPr>
            <p:ph type="body" idx="1"/>
          </p:nvPr>
        </p:nvSpPr>
        <p:spPr>
          <a:xfrm>
            <a:off x="982663" y="2667000"/>
            <a:ext cx="7704137" cy="3357563"/>
          </a:xfrm>
          <a:prstGeom prst="rect">
            <a:avLst/>
          </a:prstGeom>
          <a:noFill/>
          <a:ln>
            <a:noFill/>
          </a:ln>
        </p:spPr>
        <p:txBody>
          <a:bodyPr spcFirstLastPara="1" wrap="square" lIns="91425" tIns="45700" rIns="91425" bIns="45700" anchor="ctr" anchorCtr="0">
            <a:noAutofit/>
          </a:bodyPr>
          <a:lstStyle>
            <a:lvl1pPr marL="457200" marR="0" lvl="0" indent="-449580" algn="l" rtl="0">
              <a:spcBef>
                <a:spcPts val="480"/>
              </a:spcBef>
              <a:spcAft>
                <a:spcPts val="0"/>
              </a:spcAft>
              <a:buClr>
                <a:srgbClr val="8D1515"/>
              </a:buClr>
              <a:buSzPts val="3480"/>
              <a:buFont typeface="Arial"/>
              <a:buChar char="•"/>
              <a:defRPr sz="2400" b="0" i="0" u="none" strike="noStrike" cap="none">
                <a:solidFill>
                  <a:schemeClr val="dk1"/>
                </a:solidFill>
                <a:latin typeface="Corbel"/>
                <a:ea typeface="Corbel"/>
                <a:cs typeface="Corbel"/>
                <a:sym typeface="Corbel"/>
              </a:defRPr>
            </a:lvl1pPr>
            <a:lvl2pPr marL="914400" marR="0" lvl="1" indent="-412750" algn="l" rtl="0">
              <a:spcBef>
                <a:spcPts val="600"/>
              </a:spcBef>
              <a:spcAft>
                <a:spcPts val="0"/>
              </a:spcAft>
              <a:buClr>
                <a:srgbClr val="8D1515"/>
              </a:buClr>
              <a:buSzPts val="2900"/>
              <a:buFont typeface="Arial"/>
              <a:buChar char="•"/>
              <a:defRPr sz="2000" b="0" i="0" u="none" strike="noStrike" cap="none">
                <a:solidFill>
                  <a:schemeClr val="dk1"/>
                </a:solidFill>
                <a:latin typeface="Corbel"/>
                <a:ea typeface="Corbel"/>
                <a:cs typeface="Corbel"/>
                <a:sym typeface="Corbel"/>
              </a:defRPr>
            </a:lvl2pPr>
            <a:lvl3pPr marL="1371600" marR="0" lvl="2" indent="-394335" algn="l" rtl="0">
              <a:spcBef>
                <a:spcPts val="600"/>
              </a:spcBef>
              <a:spcAft>
                <a:spcPts val="0"/>
              </a:spcAft>
              <a:buClr>
                <a:srgbClr val="8D1515"/>
              </a:buClr>
              <a:buSzPts val="2610"/>
              <a:buFont typeface="Arial"/>
              <a:buChar char="•"/>
              <a:defRPr sz="1800" b="0" i="0" u="none" strike="noStrike" cap="none">
                <a:solidFill>
                  <a:schemeClr val="dk1"/>
                </a:solidFill>
                <a:latin typeface="Corbel"/>
                <a:ea typeface="Corbel"/>
                <a:cs typeface="Corbel"/>
                <a:sym typeface="Corbel"/>
              </a:defRPr>
            </a:lvl3pPr>
            <a:lvl4pPr marL="1828800" marR="0" lvl="3" indent="-375919" algn="l" rtl="0">
              <a:spcBef>
                <a:spcPts val="600"/>
              </a:spcBef>
              <a:spcAft>
                <a:spcPts val="0"/>
              </a:spcAft>
              <a:buClr>
                <a:srgbClr val="8D1515"/>
              </a:buClr>
              <a:buSzPts val="2320"/>
              <a:buFont typeface="Arial"/>
              <a:buChar char="•"/>
              <a:defRPr sz="1600" b="0" i="0" u="none" strike="noStrike" cap="none">
                <a:solidFill>
                  <a:schemeClr val="dk1"/>
                </a:solidFill>
                <a:latin typeface="Corbel"/>
                <a:ea typeface="Corbel"/>
                <a:cs typeface="Corbel"/>
                <a:sym typeface="Corbel"/>
              </a:defRPr>
            </a:lvl4pPr>
            <a:lvl5pPr marL="2286000" marR="0" lvl="4" indent="-357504" algn="l" rtl="0">
              <a:spcBef>
                <a:spcPts val="600"/>
              </a:spcBef>
              <a:spcAft>
                <a:spcPts val="0"/>
              </a:spcAft>
              <a:buClr>
                <a:srgbClr val="8D1515"/>
              </a:buClr>
              <a:buSzPts val="2030"/>
              <a:buFont typeface="Arial"/>
              <a:buChar char="•"/>
              <a:defRPr sz="1400" b="0" i="0" u="none" strike="noStrike" cap="none">
                <a:solidFill>
                  <a:schemeClr val="dk1"/>
                </a:solidFill>
                <a:latin typeface="Corbel"/>
                <a:ea typeface="Corbel"/>
                <a:cs typeface="Corbel"/>
                <a:sym typeface="Corbel"/>
              </a:defRPr>
            </a:lvl5pPr>
            <a:lvl6pPr marL="2743200" marR="0" lvl="5" indent="-357504" algn="l" rtl="0">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6pPr>
            <a:lvl7pPr marL="3200400" marR="0" lvl="6" indent="-357504" algn="l" rtl="0">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7pPr>
            <a:lvl8pPr marL="3657600" marR="0" lvl="7" indent="-357504" algn="l" rtl="0">
              <a:spcBef>
                <a:spcPts val="600"/>
              </a:spcBef>
              <a:spcAft>
                <a:spcPts val="0"/>
              </a:spcAft>
              <a:buClr>
                <a:srgbClr val="8D1415"/>
              </a:buClr>
              <a:buSzPts val="2030"/>
              <a:buFont typeface="Arial"/>
              <a:buChar char="•"/>
              <a:defRPr sz="1400" b="0" i="0" u="none" strike="noStrike" cap="none">
                <a:solidFill>
                  <a:schemeClr val="dk1"/>
                </a:solidFill>
                <a:latin typeface="Corbel"/>
                <a:ea typeface="Corbel"/>
                <a:cs typeface="Corbel"/>
                <a:sym typeface="Corbel"/>
              </a:defRPr>
            </a:lvl8pPr>
            <a:lvl9pPr marL="4114800" marR="0" lvl="8" indent="-357504" algn="l" rtl="0">
              <a:spcBef>
                <a:spcPts val="600"/>
              </a:spcBef>
              <a:spcAft>
                <a:spcPts val="600"/>
              </a:spcAft>
              <a:buClr>
                <a:srgbClr val="8D1415"/>
              </a:buClr>
              <a:buSzPts val="2030"/>
              <a:buFont typeface="Arial"/>
              <a:buChar char="•"/>
              <a:defRPr sz="1400" b="0" i="0" u="none" strike="noStrike" cap="none">
                <a:solidFill>
                  <a:schemeClr val="dk1"/>
                </a:solidFill>
                <a:latin typeface="Corbel"/>
                <a:ea typeface="Corbel"/>
                <a:cs typeface="Corbel"/>
                <a:sym typeface="Corbel"/>
              </a:defRPr>
            </a:lvl9pPr>
          </a:lstStyle>
          <a:p>
            <a:endParaRPr/>
          </a:p>
        </p:txBody>
      </p:sp>
      <p:sp>
        <p:nvSpPr>
          <p:cNvPr id="19" name="Google Shape;19;p7"/>
          <p:cNvSpPr txBox="1">
            <a:spLocks noGrp="1"/>
          </p:cNvSpPr>
          <p:nvPr>
            <p:ph type="dt" idx="10"/>
          </p:nvPr>
        </p:nvSpPr>
        <p:spPr>
          <a:xfrm>
            <a:off x="7358063" y="6116638"/>
            <a:ext cx="858837"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7"/>
          <p:cNvSpPr txBox="1">
            <a:spLocks noGrp="1"/>
          </p:cNvSpPr>
          <p:nvPr>
            <p:ph type="ftr" idx="11"/>
          </p:nvPr>
        </p:nvSpPr>
        <p:spPr>
          <a:xfrm>
            <a:off x="1987550" y="6116638"/>
            <a:ext cx="5313363"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00" b="0" i="0">
                <a:solidFill>
                  <a:schemeClr val="dk1"/>
                </a:solidFill>
                <a:latin typeface="Corbel"/>
                <a:ea typeface="Corbel"/>
                <a:cs typeface="Corbel"/>
                <a:sym typeface="Corbel"/>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1" name="Google Shape;21;p7"/>
          <p:cNvSpPr txBox="1">
            <a:spLocks noGrp="1"/>
          </p:cNvSpPr>
          <p:nvPr>
            <p:ph type="sldNum" idx="12"/>
          </p:nvPr>
        </p:nvSpPr>
        <p:spPr>
          <a:xfrm>
            <a:off x="8274050" y="6116638"/>
            <a:ext cx="41275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000" b="0" u="none">
                <a:solidFill>
                  <a:schemeClr val="dk1"/>
                </a:solidFill>
                <a:latin typeface="Corbel"/>
                <a:ea typeface="Corbel"/>
                <a:cs typeface="Corbel"/>
                <a:sym typeface="Corbel"/>
              </a:defRPr>
            </a:lvl1pPr>
            <a:lvl2pPr marL="0" marR="0" lvl="1" indent="0" algn="r" rtl="0">
              <a:spcBef>
                <a:spcPts val="0"/>
              </a:spcBef>
              <a:spcAft>
                <a:spcPts val="0"/>
              </a:spcAft>
              <a:buNone/>
              <a:defRPr sz="1000" b="0" u="none">
                <a:solidFill>
                  <a:schemeClr val="dk1"/>
                </a:solidFill>
                <a:latin typeface="Corbel"/>
                <a:ea typeface="Corbel"/>
                <a:cs typeface="Corbel"/>
                <a:sym typeface="Corbel"/>
              </a:defRPr>
            </a:lvl2pPr>
            <a:lvl3pPr marL="0" marR="0" lvl="2" indent="0" algn="r" rtl="0">
              <a:spcBef>
                <a:spcPts val="0"/>
              </a:spcBef>
              <a:spcAft>
                <a:spcPts val="0"/>
              </a:spcAft>
              <a:buNone/>
              <a:defRPr sz="1000" b="0" u="none">
                <a:solidFill>
                  <a:schemeClr val="dk1"/>
                </a:solidFill>
                <a:latin typeface="Corbel"/>
                <a:ea typeface="Corbel"/>
                <a:cs typeface="Corbel"/>
                <a:sym typeface="Corbel"/>
              </a:defRPr>
            </a:lvl3pPr>
            <a:lvl4pPr marL="0" marR="0" lvl="3" indent="0" algn="r" rtl="0">
              <a:spcBef>
                <a:spcPts val="0"/>
              </a:spcBef>
              <a:spcAft>
                <a:spcPts val="0"/>
              </a:spcAft>
              <a:buNone/>
              <a:defRPr sz="1000" b="0" u="none">
                <a:solidFill>
                  <a:schemeClr val="dk1"/>
                </a:solidFill>
                <a:latin typeface="Corbel"/>
                <a:ea typeface="Corbel"/>
                <a:cs typeface="Corbel"/>
                <a:sym typeface="Corbel"/>
              </a:defRPr>
            </a:lvl4pPr>
            <a:lvl5pPr marL="0" marR="0" lvl="4" indent="0" algn="r" rtl="0">
              <a:spcBef>
                <a:spcPts val="0"/>
              </a:spcBef>
              <a:spcAft>
                <a:spcPts val="0"/>
              </a:spcAft>
              <a:buNone/>
              <a:defRPr sz="1000" b="0" u="none">
                <a:solidFill>
                  <a:schemeClr val="dk1"/>
                </a:solidFill>
                <a:latin typeface="Corbel"/>
                <a:ea typeface="Corbel"/>
                <a:cs typeface="Corbel"/>
                <a:sym typeface="Corbel"/>
              </a:defRPr>
            </a:lvl5pPr>
            <a:lvl6pPr marL="0" marR="0" lvl="5" indent="0" algn="r" rtl="0">
              <a:spcBef>
                <a:spcPts val="0"/>
              </a:spcBef>
              <a:spcAft>
                <a:spcPts val="0"/>
              </a:spcAft>
              <a:buNone/>
              <a:defRPr sz="1000" b="0" u="none">
                <a:solidFill>
                  <a:schemeClr val="dk1"/>
                </a:solidFill>
                <a:latin typeface="Corbel"/>
                <a:ea typeface="Corbel"/>
                <a:cs typeface="Corbel"/>
                <a:sym typeface="Corbel"/>
              </a:defRPr>
            </a:lvl6pPr>
            <a:lvl7pPr marL="0" marR="0" lvl="6" indent="0" algn="r" rtl="0">
              <a:spcBef>
                <a:spcPts val="0"/>
              </a:spcBef>
              <a:spcAft>
                <a:spcPts val="0"/>
              </a:spcAft>
              <a:buNone/>
              <a:defRPr sz="1000" b="0" u="none">
                <a:solidFill>
                  <a:schemeClr val="dk1"/>
                </a:solidFill>
                <a:latin typeface="Corbel"/>
                <a:ea typeface="Corbel"/>
                <a:cs typeface="Corbel"/>
                <a:sym typeface="Corbel"/>
              </a:defRPr>
            </a:lvl7pPr>
            <a:lvl8pPr marL="0" marR="0" lvl="7" indent="0" algn="r" rtl="0">
              <a:spcBef>
                <a:spcPts val="0"/>
              </a:spcBef>
              <a:spcAft>
                <a:spcPts val="0"/>
              </a:spcAft>
              <a:buNone/>
              <a:defRPr sz="1000" b="0" u="none">
                <a:solidFill>
                  <a:schemeClr val="dk1"/>
                </a:solidFill>
                <a:latin typeface="Corbel"/>
                <a:ea typeface="Corbel"/>
                <a:cs typeface="Corbel"/>
                <a:sym typeface="Corbel"/>
              </a:defRPr>
            </a:lvl8pPr>
            <a:lvl9pPr marL="0" marR="0" lvl="8" indent="0" algn="r" rtl="0">
              <a:spcBef>
                <a:spcPts val="0"/>
              </a:spcBef>
              <a:spcAft>
                <a:spcPts val="0"/>
              </a:spcAft>
              <a:buNone/>
              <a:defRPr sz="1000" b="0" u="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s-MX"/>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51" name="Google Shape;151;p1" descr="https://scontent-dfw1-1.xx.fbcdn.net/hphotos-xfp1/v/t1.0-9/p180x540/10984605_10153264678219570_1307738791735439166_n.jpg?oh=9f2d0ca2bc36746470fd49be66c14c6f&amp;oe=55F890B3"/>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entury Gothic"/>
              <a:ea typeface="Century Gothic"/>
              <a:cs typeface="Century Gothic"/>
              <a:sym typeface="Century Gothic"/>
            </a:endParaRPr>
          </a:p>
        </p:txBody>
      </p:sp>
      <p:sp>
        <p:nvSpPr>
          <p:cNvPr id="12" name="Google Shape;149;p1">
            <a:extLst>
              <a:ext uri="{FF2B5EF4-FFF2-40B4-BE49-F238E27FC236}">
                <a16:creationId xmlns:a16="http://schemas.microsoft.com/office/drawing/2014/main" id="{4EC8F48C-6114-5611-EE2D-94791CC39861}"/>
              </a:ext>
            </a:extLst>
          </p:cNvPr>
          <p:cNvSpPr/>
          <p:nvPr/>
        </p:nvSpPr>
        <p:spPr>
          <a:xfrm>
            <a:off x="2418215" y="5892860"/>
            <a:ext cx="6722965" cy="663466"/>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50" name="Google Shape;150;p1"/>
          <p:cNvSpPr txBox="1"/>
          <p:nvPr/>
        </p:nvSpPr>
        <p:spPr>
          <a:xfrm>
            <a:off x="3067326" y="5992081"/>
            <a:ext cx="5838010" cy="492402"/>
          </a:xfrm>
          <a:prstGeom prst="rect">
            <a:avLst/>
          </a:prstGeom>
          <a:noFill/>
          <a:ln>
            <a:noFill/>
          </a:ln>
        </p:spPr>
        <p:txBody>
          <a:bodyPr spcFirstLastPara="1" wrap="square" lIns="91425" tIns="45700" rIns="91425" bIns="45700" anchor="t" anchorCtr="0">
            <a:spAutoFit/>
          </a:bodyPr>
          <a:lstStyle/>
          <a:p>
            <a:pPr algn="ctr"/>
            <a:r>
              <a:rPr lang="es-MX" sz="2600" b="1" dirty="0">
                <a:solidFill>
                  <a:schemeClr val="dk1"/>
                </a:solidFill>
                <a:latin typeface="Century Gothic"/>
                <a:ea typeface="Century Gothic"/>
                <a:cs typeface="Century Gothic"/>
                <a:sym typeface="Century Gothic"/>
              </a:rPr>
              <a:t>Diciembre 2023 Agenda del mes</a:t>
            </a:r>
            <a:endParaRPr lang="en-US" dirty="0">
              <a:solidFill>
                <a:schemeClr val="dk1"/>
              </a:solidFill>
            </a:endParaRPr>
          </a:p>
        </p:txBody>
      </p:sp>
      <p:pic>
        <p:nvPicPr>
          <p:cNvPr id="7" name="Imagen 6">
            <a:extLst>
              <a:ext uri="{FF2B5EF4-FFF2-40B4-BE49-F238E27FC236}">
                <a16:creationId xmlns:a16="http://schemas.microsoft.com/office/drawing/2014/main" id="{25C877D5-1624-099B-DAC5-7B54E42276F1}"/>
              </a:ext>
            </a:extLst>
          </p:cNvPr>
          <p:cNvPicPr>
            <a:picLocks noChangeAspect="1"/>
          </p:cNvPicPr>
          <p:nvPr/>
        </p:nvPicPr>
        <p:blipFill>
          <a:blip r:embed="rId3"/>
          <a:stretch>
            <a:fillRect/>
          </a:stretch>
        </p:blipFill>
        <p:spPr>
          <a:xfrm>
            <a:off x="1127628" y="5346787"/>
            <a:ext cx="1290587" cy="1290587"/>
          </a:xfrm>
          <a:prstGeom prst="rect">
            <a:avLst/>
          </a:prstGeom>
        </p:spPr>
      </p:pic>
      <p:pic>
        <p:nvPicPr>
          <p:cNvPr id="4" name="Imagen 3">
            <a:extLst>
              <a:ext uri="{FF2B5EF4-FFF2-40B4-BE49-F238E27FC236}">
                <a16:creationId xmlns:a16="http://schemas.microsoft.com/office/drawing/2014/main" id="{677B2081-96B3-B0D2-FF32-6DBB82E3C201}"/>
              </a:ext>
            </a:extLst>
          </p:cNvPr>
          <p:cNvPicPr>
            <a:picLocks noChangeAspect="1"/>
          </p:cNvPicPr>
          <p:nvPr/>
        </p:nvPicPr>
        <p:blipFill>
          <a:blip r:embed="rId4"/>
          <a:stretch>
            <a:fillRect/>
          </a:stretch>
        </p:blipFill>
        <p:spPr>
          <a:xfrm>
            <a:off x="2138177" y="2987901"/>
            <a:ext cx="3848154" cy="25967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a:extLst>
              <a:ext uri="{FF2B5EF4-FFF2-40B4-BE49-F238E27FC236}">
                <a16:creationId xmlns:a16="http://schemas.microsoft.com/office/drawing/2014/main" id="{6276D03F-332D-69AB-8284-761DACD1EA45}"/>
              </a:ext>
            </a:extLst>
          </p:cNvPr>
          <p:cNvPicPr>
            <a:picLocks noChangeAspect="1"/>
          </p:cNvPicPr>
          <p:nvPr/>
        </p:nvPicPr>
        <p:blipFill>
          <a:blip r:embed="rId5"/>
          <a:stretch>
            <a:fillRect/>
          </a:stretch>
        </p:blipFill>
        <p:spPr>
          <a:xfrm>
            <a:off x="424335" y="323870"/>
            <a:ext cx="3848154" cy="25648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a:extLst>
              <a:ext uri="{FF2B5EF4-FFF2-40B4-BE49-F238E27FC236}">
                <a16:creationId xmlns:a16="http://schemas.microsoft.com/office/drawing/2014/main" id="{E836ED64-E701-B589-B868-D69645FA90EA}"/>
              </a:ext>
            </a:extLst>
          </p:cNvPr>
          <p:cNvPicPr>
            <a:picLocks noChangeAspect="1"/>
          </p:cNvPicPr>
          <p:nvPr/>
        </p:nvPicPr>
        <p:blipFill rotWithShape="1">
          <a:blip r:embed="rId6"/>
          <a:srcRect r="41454" b="4266"/>
          <a:stretch/>
        </p:blipFill>
        <p:spPr>
          <a:xfrm>
            <a:off x="6225336" y="998439"/>
            <a:ext cx="2354844" cy="2345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p3">
            <a:extLst>
              <a:ext uri="{FF2B5EF4-FFF2-40B4-BE49-F238E27FC236}">
                <a16:creationId xmlns:a16="http://schemas.microsoft.com/office/drawing/2014/main" id="{C732100D-B4E9-E528-AA05-62C18385902C}"/>
              </a:ext>
            </a:extLst>
          </p:cNvPr>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2023</a:t>
            </a:r>
            <a:endParaRPr dirty="0">
              <a:solidFill>
                <a:schemeClr val="dk1"/>
              </a:solidFill>
            </a:endParaRPr>
          </a:p>
        </p:txBody>
      </p:sp>
      <p:sp>
        <p:nvSpPr>
          <p:cNvPr id="5" name="Google Shape;171;p3">
            <a:extLst>
              <a:ext uri="{FF2B5EF4-FFF2-40B4-BE49-F238E27FC236}">
                <a16:creationId xmlns:a16="http://schemas.microsoft.com/office/drawing/2014/main" id="{6FCD08BB-5C42-35A7-56C0-C8A9C050AE0F}"/>
              </a:ext>
            </a:extLst>
          </p:cNvPr>
          <p:cNvSpPr/>
          <p:nvPr/>
        </p:nvSpPr>
        <p:spPr>
          <a:xfrm>
            <a:off x="1356359" y="1253713"/>
            <a:ext cx="7208327" cy="338514"/>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Sábado 9 de diciembre</a:t>
            </a:r>
          </a:p>
        </p:txBody>
      </p:sp>
      <p:sp>
        <p:nvSpPr>
          <p:cNvPr id="6" name="Google Shape;168;p3">
            <a:extLst>
              <a:ext uri="{FF2B5EF4-FFF2-40B4-BE49-F238E27FC236}">
                <a16:creationId xmlns:a16="http://schemas.microsoft.com/office/drawing/2014/main" id="{D87076EE-47BF-538B-01F1-DAC72B00C14D}"/>
              </a:ext>
            </a:extLst>
          </p:cNvPr>
          <p:cNvSpPr/>
          <p:nvPr/>
        </p:nvSpPr>
        <p:spPr>
          <a:xfrm>
            <a:off x="999773" y="937649"/>
            <a:ext cx="7921500" cy="2110351"/>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7" name="Google Shape;171;p3">
            <a:extLst>
              <a:ext uri="{FF2B5EF4-FFF2-40B4-BE49-F238E27FC236}">
                <a16:creationId xmlns:a16="http://schemas.microsoft.com/office/drawing/2014/main" id="{9193A5C1-6DF0-4A54-2D74-085C613D1F66}"/>
              </a:ext>
            </a:extLst>
          </p:cNvPr>
          <p:cNvSpPr/>
          <p:nvPr/>
        </p:nvSpPr>
        <p:spPr>
          <a:xfrm>
            <a:off x="1356360" y="3868228"/>
            <a:ext cx="7208327" cy="584735"/>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Domingo 10 de diciembre</a:t>
            </a:r>
          </a:p>
          <a:p>
            <a:endParaRPr lang="es-MX" sz="1600" dirty="0">
              <a:solidFill>
                <a:schemeClr val="dk1"/>
              </a:solidFill>
              <a:latin typeface="+mn-lt"/>
              <a:ea typeface="Century Gothic"/>
              <a:cs typeface="Century Gothic"/>
              <a:sym typeface="Century Gothic"/>
            </a:endParaRPr>
          </a:p>
        </p:txBody>
      </p:sp>
      <p:sp>
        <p:nvSpPr>
          <p:cNvPr id="8" name="Google Shape;168;p3">
            <a:extLst>
              <a:ext uri="{FF2B5EF4-FFF2-40B4-BE49-F238E27FC236}">
                <a16:creationId xmlns:a16="http://schemas.microsoft.com/office/drawing/2014/main" id="{9EFFE137-F186-1445-6563-01392B87CD4E}"/>
              </a:ext>
            </a:extLst>
          </p:cNvPr>
          <p:cNvSpPr/>
          <p:nvPr/>
        </p:nvSpPr>
        <p:spPr>
          <a:xfrm>
            <a:off x="1006600" y="3364064"/>
            <a:ext cx="7921500" cy="3176495"/>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9" name="CuadroTexto 8">
            <a:extLst>
              <a:ext uri="{FF2B5EF4-FFF2-40B4-BE49-F238E27FC236}">
                <a16:creationId xmlns:a16="http://schemas.microsoft.com/office/drawing/2014/main" id="{43CE6213-6E0B-8513-E7BE-DA6890F404E5}"/>
              </a:ext>
            </a:extLst>
          </p:cNvPr>
          <p:cNvSpPr txBox="1"/>
          <p:nvPr/>
        </p:nvSpPr>
        <p:spPr>
          <a:xfrm>
            <a:off x="1372130" y="4232235"/>
            <a:ext cx="7208327" cy="1077218"/>
          </a:xfrm>
          <a:prstGeom prst="rect">
            <a:avLst/>
          </a:prstGeom>
          <a:noFill/>
        </p:spPr>
        <p:txBody>
          <a:bodyPr wrap="square">
            <a:spAutoFit/>
          </a:bodyPr>
          <a:lstStyle/>
          <a:p>
            <a:r>
              <a:rPr lang="es-MX" sz="1600" dirty="0">
                <a:latin typeface="+mn-lt"/>
              </a:rPr>
              <a:t>En el ICAI felicitamos a Adrián Alcalá Méndez por haber sido elegido como nuevo Comisionado Presidente del INAI.</a:t>
            </a:r>
          </a:p>
          <a:p>
            <a:r>
              <a:rPr lang="es-MX" sz="1600" dirty="0">
                <a:latin typeface="+mn-lt"/>
              </a:rPr>
              <a:t>Nos sumamos a su esfuerzo por trabajar a favor de la Transparencia, la Protección de Datos Personales y el Acceso a la Información.</a:t>
            </a:r>
          </a:p>
        </p:txBody>
      </p:sp>
      <p:sp>
        <p:nvSpPr>
          <p:cNvPr id="10" name="CuadroTexto 9">
            <a:extLst>
              <a:ext uri="{FF2B5EF4-FFF2-40B4-BE49-F238E27FC236}">
                <a16:creationId xmlns:a16="http://schemas.microsoft.com/office/drawing/2014/main" id="{58263B35-7485-4112-B8B5-EDF1CF171BD8}"/>
              </a:ext>
            </a:extLst>
          </p:cNvPr>
          <p:cNvSpPr txBox="1"/>
          <p:nvPr/>
        </p:nvSpPr>
        <p:spPr>
          <a:xfrm>
            <a:off x="1356358" y="1592228"/>
            <a:ext cx="7531578" cy="1323439"/>
          </a:xfrm>
          <a:prstGeom prst="rect">
            <a:avLst/>
          </a:prstGeom>
          <a:noFill/>
        </p:spPr>
        <p:txBody>
          <a:bodyPr wrap="square">
            <a:spAutoFit/>
          </a:bodyPr>
          <a:lstStyle/>
          <a:p>
            <a:r>
              <a:rPr lang="es-MX" sz="1600" dirty="0">
                <a:latin typeface="+mn-lt"/>
              </a:rPr>
              <a:t> Hoy por la tarde se llevó a cabo el Segundo Informe de Gobierno del Alcalde de #Arteaga, Ramiro Durán García en la Gran Sala de Ciudad Universitaria de la Universidad Autónoma de Coahuila de ese municipio.</a:t>
            </a:r>
          </a:p>
          <a:p>
            <a:r>
              <a:rPr lang="es-MX" sz="1600" dirty="0">
                <a:latin typeface="+mn-lt"/>
              </a:rPr>
              <a:t>La Comisionada Presidenta del ICAI, Dulce María Fuentes Mancillas acudió, lo mismo que otras autoridades..</a:t>
            </a:r>
          </a:p>
        </p:txBody>
      </p:sp>
    </p:spTree>
    <p:extLst>
      <p:ext uri="{BB962C8B-B14F-4D97-AF65-F5344CB8AC3E}">
        <p14:creationId xmlns:p14="http://schemas.microsoft.com/office/powerpoint/2010/main" val="2716061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p3">
            <a:extLst>
              <a:ext uri="{FF2B5EF4-FFF2-40B4-BE49-F238E27FC236}">
                <a16:creationId xmlns:a16="http://schemas.microsoft.com/office/drawing/2014/main" id="{7E8D7DF2-4D7A-1AA6-CA16-1363DBD295B2}"/>
              </a:ext>
            </a:extLst>
          </p:cNvPr>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2023</a:t>
            </a:r>
            <a:endParaRPr dirty="0">
              <a:solidFill>
                <a:schemeClr val="dk1"/>
              </a:solidFill>
            </a:endParaRPr>
          </a:p>
        </p:txBody>
      </p:sp>
      <p:sp>
        <p:nvSpPr>
          <p:cNvPr id="5" name="Google Shape;171;p3">
            <a:extLst>
              <a:ext uri="{FF2B5EF4-FFF2-40B4-BE49-F238E27FC236}">
                <a16:creationId xmlns:a16="http://schemas.microsoft.com/office/drawing/2014/main" id="{8B165BD1-A532-847E-4D5D-A3E8F1D8AD9E}"/>
              </a:ext>
            </a:extLst>
          </p:cNvPr>
          <p:cNvSpPr/>
          <p:nvPr/>
        </p:nvSpPr>
        <p:spPr>
          <a:xfrm>
            <a:off x="1356359" y="1253713"/>
            <a:ext cx="7208327" cy="338514"/>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Domingo 10 de diciembre</a:t>
            </a:r>
          </a:p>
        </p:txBody>
      </p:sp>
      <p:sp>
        <p:nvSpPr>
          <p:cNvPr id="6" name="Google Shape;168;p3">
            <a:extLst>
              <a:ext uri="{FF2B5EF4-FFF2-40B4-BE49-F238E27FC236}">
                <a16:creationId xmlns:a16="http://schemas.microsoft.com/office/drawing/2014/main" id="{AE3199E3-2E88-61DC-8E0E-0218FAA0EEDE}"/>
              </a:ext>
            </a:extLst>
          </p:cNvPr>
          <p:cNvSpPr/>
          <p:nvPr/>
        </p:nvSpPr>
        <p:spPr>
          <a:xfrm>
            <a:off x="999773" y="937649"/>
            <a:ext cx="7921500" cy="2110351"/>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7" name="Google Shape;171;p3">
            <a:extLst>
              <a:ext uri="{FF2B5EF4-FFF2-40B4-BE49-F238E27FC236}">
                <a16:creationId xmlns:a16="http://schemas.microsoft.com/office/drawing/2014/main" id="{CC475F7E-6A21-792B-A85B-9B54832D8412}"/>
              </a:ext>
            </a:extLst>
          </p:cNvPr>
          <p:cNvSpPr/>
          <p:nvPr/>
        </p:nvSpPr>
        <p:spPr>
          <a:xfrm>
            <a:off x="1356360" y="3868228"/>
            <a:ext cx="7208327" cy="584735"/>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Lunes 11 de diciembre</a:t>
            </a:r>
          </a:p>
          <a:p>
            <a:endParaRPr lang="es-MX" sz="1600" dirty="0">
              <a:solidFill>
                <a:schemeClr val="dk1"/>
              </a:solidFill>
              <a:latin typeface="+mn-lt"/>
              <a:ea typeface="Century Gothic"/>
              <a:cs typeface="Century Gothic"/>
              <a:sym typeface="Century Gothic"/>
            </a:endParaRPr>
          </a:p>
        </p:txBody>
      </p:sp>
      <p:sp>
        <p:nvSpPr>
          <p:cNvPr id="8" name="Google Shape;168;p3">
            <a:extLst>
              <a:ext uri="{FF2B5EF4-FFF2-40B4-BE49-F238E27FC236}">
                <a16:creationId xmlns:a16="http://schemas.microsoft.com/office/drawing/2014/main" id="{B277FA7A-CA01-CEAA-32DF-045B529B30EB}"/>
              </a:ext>
            </a:extLst>
          </p:cNvPr>
          <p:cNvSpPr/>
          <p:nvPr/>
        </p:nvSpPr>
        <p:spPr>
          <a:xfrm>
            <a:off x="1006600" y="3364064"/>
            <a:ext cx="7921500" cy="3176495"/>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9" name="CuadroTexto 8">
            <a:extLst>
              <a:ext uri="{FF2B5EF4-FFF2-40B4-BE49-F238E27FC236}">
                <a16:creationId xmlns:a16="http://schemas.microsoft.com/office/drawing/2014/main" id="{604F4FFA-79A4-00B0-7ADD-DF4B5FD9C9C9}"/>
              </a:ext>
            </a:extLst>
          </p:cNvPr>
          <p:cNvSpPr txBox="1"/>
          <p:nvPr/>
        </p:nvSpPr>
        <p:spPr>
          <a:xfrm>
            <a:off x="1372130" y="4232235"/>
            <a:ext cx="7208327" cy="830997"/>
          </a:xfrm>
          <a:prstGeom prst="rect">
            <a:avLst/>
          </a:prstGeom>
          <a:noFill/>
        </p:spPr>
        <p:txBody>
          <a:bodyPr wrap="square">
            <a:spAutoFit/>
          </a:bodyPr>
          <a:lstStyle/>
          <a:p>
            <a:r>
              <a:rPr lang="es-MX" sz="1600" dirty="0">
                <a:latin typeface="+mn-lt"/>
              </a:rPr>
              <a:t>¡Hoy, en "El Poder de la Transparencia" nos acompaña Lucía Ríos Valdés, Secretaria Técnica del Instituto Municipal de Cultura de Saltillo y titular de la Unidad de Transparencia del IMCS.</a:t>
            </a:r>
          </a:p>
        </p:txBody>
      </p:sp>
      <p:sp>
        <p:nvSpPr>
          <p:cNvPr id="10" name="CuadroTexto 9">
            <a:extLst>
              <a:ext uri="{FF2B5EF4-FFF2-40B4-BE49-F238E27FC236}">
                <a16:creationId xmlns:a16="http://schemas.microsoft.com/office/drawing/2014/main" id="{AADDEEB5-5F8F-3788-0B12-30E64B8B36C9}"/>
              </a:ext>
            </a:extLst>
          </p:cNvPr>
          <p:cNvSpPr txBox="1"/>
          <p:nvPr/>
        </p:nvSpPr>
        <p:spPr>
          <a:xfrm>
            <a:off x="1356358" y="1592228"/>
            <a:ext cx="7531578" cy="830997"/>
          </a:xfrm>
          <a:prstGeom prst="rect">
            <a:avLst/>
          </a:prstGeom>
          <a:noFill/>
        </p:spPr>
        <p:txBody>
          <a:bodyPr wrap="square">
            <a:spAutoFit/>
          </a:bodyPr>
          <a:lstStyle/>
          <a:p>
            <a:r>
              <a:rPr lang="es-MX" sz="1600" dirty="0">
                <a:latin typeface="+mn-lt"/>
              </a:rPr>
              <a:t>En el ICAI reconocemos el trabajo realizado  por la Comisionada Blanca Lilia Ibarra Cadena como Presidenta del INAI a lo largo del período 2020-2023.</a:t>
            </a:r>
          </a:p>
          <a:p>
            <a:r>
              <a:rPr lang="es-MX" sz="1600" dirty="0">
                <a:latin typeface="+mn-lt"/>
              </a:rPr>
              <a:t>¡Le deseamos el mejor de los éxitos!</a:t>
            </a:r>
          </a:p>
        </p:txBody>
      </p:sp>
    </p:spTree>
    <p:extLst>
      <p:ext uri="{BB962C8B-B14F-4D97-AF65-F5344CB8AC3E}">
        <p14:creationId xmlns:p14="http://schemas.microsoft.com/office/powerpoint/2010/main" val="196786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p3">
            <a:extLst>
              <a:ext uri="{FF2B5EF4-FFF2-40B4-BE49-F238E27FC236}">
                <a16:creationId xmlns:a16="http://schemas.microsoft.com/office/drawing/2014/main" id="{08455758-0B10-5B5A-7B11-BB67214C77DA}"/>
              </a:ext>
            </a:extLst>
          </p:cNvPr>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2023</a:t>
            </a:r>
            <a:endParaRPr dirty="0">
              <a:solidFill>
                <a:schemeClr val="dk1"/>
              </a:solidFill>
            </a:endParaRPr>
          </a:p>
        </p:txBody>
      </p:sp>
      <p:sp>
        <p:nvSpPr>
          <p:cNvPr id="5" name="Google Shape;171;p3">
            <a:extLst>
              <a:ext uri="{FF2B5EF4-FFF2-40B4-BE49-F238E27FC236}">
                <a16:creationId xmlns:a16="http://schemas.microsoft.com/office/drawing/2014/main" id="{CF281F65-EAC6-C9D9-F094-7EE20BFA12A7}"/>
              </a:ext>
            </a:extLst>
          </p:cNvPr>
          <p:cNvSpPr/>
          <p:nvPr/>
        </p:nvSpPr>
        <p:spPr>
          <a:xfrm>
            <a:off x="1356359" y="1253713"/>
            <a:ext cx="7208327" cy="338514"/>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Martes 12 de diciembre</a:t>
            </a:r>
          </a:p>
        </p:txBody>
      </p:sp>
      <p:sp>
        <p:nvSpPr>
          <p:cNvPr id="6" name="Google Shape;168;p3">
            <a:extLst>
              <a:ext uri="{FF2B5EF4-FFF2-40B4-BE49-F238E27FC236}">
                <a16:creationId xmlns:a16="http://schemas.microsoft.com/office/drawing/2014/main" id="{D93117C8-C44E-AE87-703A-FCC723AD3DD7}"/>
              </a:ext>
            </a:extLst>
          </p:cNvPr>
          <p:cNvSpPr/>
          <p:nvPr/>
        </p:nvSpPr>
        <p:spPr>
          <a:xfrm>
            <a:off x="999773" y="937649"/>
            <a:ext cx="7921500" cy="2625707"/>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10" name="CuadroTexto 9">
            <a:extLst>
              <a:ext uri="{FF2B5EF4-FFF2-40B4-BE49-F238E27FC236}">
                <a16:creationId xmlns:a16="http://schemas.microsoft.com/office/drawing/2014/main" id="{F50D99DE-8990-84C9-F12E-BC682E630B64}"/>
              </a:ext>
            </a:extLst>
          </p:cNvPr>
          <p:cNvSpPr txBox="1"/>
          <p:nvPr/>
        </p:nvSpPr>
        <p:spPr>
          <a:xfrm>
            <a:off x="1356358" y="1592227"/>
            <a:ext cx="6787869" cy="1815882"/>
          </a:xfrm>
          <a:prstGeom prst="rect">
            <a:avLst/>
          </a:prstGeom>
          <a:noFill/>
        </p:spPr>
        <p:txBody>
          <a:bodyPr wrap="square">
            <a:spAutoFit/>
          </a:bodyPr>
          <a:lstStyle/>
          <a:p>
            <a:r>
              <a:rPr lang="es-MX" sz="1600" dirty="0">
                <a:latin typeface="+mn-lt"/>
              </a:rPr>
              <a:t> Desde el H. Congreso del Estado de Coahuila, José Ángel Rodríguez Canales, Presidente de la Comisión de Derechos Humanos de Coahuila rindió su Primer Informe Anual de Actividades.</a:t>
            </a:r>
          </a:p>
          <a:p>
            <a:r>
              <a:rPr lang="es-MX" sz="1600" dirty="0">
                <a:latin typeface="+mn-lt"/>
              </a:rPr>
              <a:t>La Comisionada Presidenta del ICAI, Dulce María Fuentes Mancillas asistió a escuchar las acciones realizadas para la defensa y promoción de los derechos humanos de las personas que viven y transitan por #Coahuila.</a:t>
            </a:r>
          </a:p>
        </p:txBody>
      </p:sp>
      <p:sp>
        <p:nvSpPr>
          <p:cNvPr id="2" name="Google Shape;171;p3">
            <a:extLst>
              <a:ext uri="{FF2B5EF4-FFF2-40B4-BE49-F238E27FC236}">
                <a16:creationId xmlns:a16="http://schemas.microsoft.com/office/drawing/2014/main" id="{82359A4D-F901-CEA0-3DA1-5F72EA106D15}"/>
              </a:ext>
            </a:extLst>
          </p:cNvPr>
          <p:cNvSpPr/>
          <p:nvPr/>
        </p:nvSpPr>
        <p:spPr>
          <a:xfrm>
            <a:off x="1356359" y="4208490"/>
            <a:ext cx="7208327" cy="338514"/>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Miércoles 13 de diciembre</a:t>
            </a:r>
          </a:p>
        </p:txBody>
      </p:sp>
      <p:sp>
        <p:nvSpPr>
          <p:cNvPr id="3" name="Google Shape;168;p3">
            <a:extLst>
              <a:ext uri="{FF2B5EF4-FFF2-40B4-BE49-F238E27FC236}">
                <a16:creationId xmlns:a16="http://schemas.microsoft.com/office/drawing/2014/main" id="{452FF12F-CCE3-F06B-493C-A1EC39D658B6}"/>
              </a:ext>
            </a:extLst>
          </p:cNvPr>
          <p:cNvSpPr/>
          <p:nvPr/>
        </p:nvSpPr>
        <p:spPr>
          <a:xfrm>
            <a:off x="999773" y="3892426"/>
            <a:ext cx="7921500" cy="2625707"/>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7" name="CuadroTexto 6">
            <a:extLst>
              <a:ext uri="{FF2B5EF4-FFF2-40B4-BE49-F238E27FC236}">
                <a16:creationId xmlns:a16="http://schemas.microsoft.com/office/drawing/2014/main" id="{9023CCE4-73C4-5BC0-90E3-F2150184CF68}"/>
              </a:ext>
            </a:extLst>
          </p:cNvPr>
          <p:cNvSpPr txBox="1"/>
          <p:nvPr/>
        </p:nvSpPr>
        <p:spPr>
          <a:xfrm>
            <a:off x="1356358" y="4547005"/>
            <a:ext cx="7531578" cy="1815882"/>
          </a:xfrm>
          <a:prstGeom prst="rect">
            <a:avLst/>
          </a:prstGeom>
          <a:noFill/>
        </p:spPr>
        <p:txBody>
          <a:bodyPr wrap="square">
            <a:spAutoFit/>
          </a:bodyPr>
          <a:lstStyle/>
          <a:p>
            <a:r>
              <a:rPr lang="es-MX" sz="1600" dirty="0">
                <a:latin typeface="+mn-lt"/>
              </a:rPr>
              <a:t>Hoy, el Alcalde del Ayuntamiento de Saltillo, José María Fraustro Siller rindió su Segundo Informe de Actividades en el MUSEO DEL DESIERTO.</a:t>
            </a:r>
          </a:p>
          <a:p>
            <a:r>
              <a:rPr lang="es-MX" sz="1600" dirty="0">
                <a:latin typeface="+mn-lt"/>
              </a:rPr>
              <a:t>Ahí acudió la Comisionada Presidenta del ICAI, Dulce María Fuentes Mancillas que escuchó atenta el mensaje de Fraustro Siller.</a:t>
            </a:r>
          </a:p>
          <a:p>
            <a:r>
              <a:rPr lang="es-MX" sz="1600" dirty="0">
                <a:latin typeface="+mn-lt"/>
              </a:rPr>
              <a:t>El Alcalde estuvo acompañado de otros munícipes, exalcaldes, exgobernadores, del Gobernador de Coahuila Manolo Jiménez Salinas, otras autoridades e integrantes de la sociedad.</a:t>
            </a:r>
          </a:p>
        </p:txBody>
      </p:sp>
    </p:spTree>
    <p:extLst>
      <p:ext uri="{BB962C8B-B14F-4D97-AF65-F5344CB8AC3E}">
        <p14:creationId xmlns:p14="http://schemas.microsoft.com/office/powerpoint/2010/main" val="1125265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p3">
            <a:extLst>
              <a:ext uri="{FF2B5EF4-FFF2-40B4-BE49-F238E27FC236}">
                <a16:creationId xmlns:a16="http://schemas.microsoft.com/office/drawing/2014/main" id="{190DF60A-F544-4C08-3D45-DBE6EB425C28}"/>
              </a:ext>
            </a:extLst>
          </p:cNvPr>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2023</a:t>
            </a:r>
            <a:endParaRPr dirty="0">
              <a:solidFill>
                <a:schemeClr val="dk1"/>
              </a:solidFill>
            </a:endParaRPr>
          </a:p>
        </p:txBody>
      </p:sp>
      <p:sp>
        <p:nvSpPr>
          <p:cNvPr id="5" name="Google Shape;171;p3">
            <a:extLst>
              <a:ext uri="{FF2B5EF4-FFF2-40B4-BE49-F238E27FC236}">
                <a16:creationId xmlns:a16="http://schemas.microsoft.com/office/drawing/2014/main" id="{53A0C6EC-5BCF-0CAC-8D9B-C9AC61FBB372}"/>
              </a:ext>
            </a:extLst>
          </p:cNvPr>
          <p:cNvSpPr/>
          <p:nvPr/>
        </p:nvSpPr>
        <p:spPr>
          <a:xfrm>
            <a:off x="1356359" y="1253713"/>
            <a:ext cx="7208327" cy="338514"/>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Lunes 18 de diciembre</a:t>
            </a:r>
          </a:p>
        </p:txBody>
      </p:sp>
      <p:sp>
        <p:nvSpPr>
          <p:cNvPr id="6" name="Google Shape;168;p3">
            <a:extLst>
              <a:ext uri="{FF2B5EF4-FFF2-40B4-BE49-F238E27FC236}">
                <a16:creationId xmlns:a16="http://schemas.microsoft.com/office/drawing/2014/main" id="{C0120014-7AE7-6479-0DD4-EE7D494C7D4C}"/>
              </a:ext>
            </a:extLst>
          </p:cNvPr>
          <p:cNvSpPr/>
          <p:nvPr/>
        </p:nvSpPr>
        <p:spPr>
          <a:xfrm>
            <a:off x="999773" y="937649"/>
            <a:ext cx="7921500" cy="2110351"/>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7" name="Google Shape;171;p3">
            <a:extLst>
              <a:ext uri="{FF2B5EF4-FFF2-40B4-BE49-F238E27FC236}">
                <a16:creationId xmlns:a16="http://schemas.microsoft.com/office/drawing/2014/main" id="{3521A17E-8AF8-F749-4C58-FE12F9970F82}"/>
              </a:ext>
            </a:extLst>
          </p:cNvPr>
          <p:cNvSpPr/>
          <p:nvPr/>
        </p:nvSpPr>
        <p:spPr>
          <a:xfrm>
            <a:off x="1356358" y="3570246"/>
            <a:ext cx="7208327" cy="338514"/>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Lunes 18 de diciembre</a:t>
            </a:r>
          </a:p>
        </p:txBody>
      </p:sp>
      <p:sp>
        <p:nvSpPr>
          <p:cNvPr id="8" name="Google Shape;168;p3">
            <a:extLst>
              <a:ext uri="{FF2B5EF4-FFF2-40B4-BE49-F238E27FC236}">
                <a16:creationId xmlns:a16="http://schemas.microsoft.com/office/drawing/2014/main" id="{2CAC42C9-38DC-1557-3D53-EED93191AFBE}"/>
              </a:ext>
            </a:extLst>
          </p:cNvPr>
          <p:cNvSpPr/>
          <p:nvPr/>
        </p:nvSpPr>
        <p:spPr>
          <a:xfrm>
            <a:off x="966436" y="3175151"/>
            <a:ext cx="7921500" cy="2165592"/>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9" name="CuadroTexto 8">
            <a:extLst>
              <a:ext uri="{FF2B5EF4-FFF2-40B4-BE49-F238E27FC236}">
                <a16:creationId xmlns:a16="http://schemas.microsoft.com/office/drawing/2014/main" id="{FFBB6918-728F-978E-DB64-5D3743D29FDE}"/>
              </a:ext>
            </a:extLst>
          </p:cNvPr>
          <p:cNvSpPr txBox="1"/>
          <p:nvPr/>
        </p:nvSpPr>
        <p:spPr>
          <a:xfrm>
            <a:off x="1356358" y="3963032"/>
            <a:ext cx="7208327" cy="1323439"/>
          </a:xfrm>
          <a:prstGeom prst="rect">
            <a:avLst/>
          </a:prstGeom>
          <a:noFill/>
        </p:spPr>
        <p:txBody>
          <a:bodyPr wrap="square">
            <a:spAutoFit/>
          </a:bodyPr>
          <a:lstStyle/>
          <a:p>
            <a:pPr algn="l"/>
            <a:r>
              <a:rPr lang="es-MX" sz="1600" b="0" i="0" dirty="0">
                <a:solidFill>
                  <a:srgbClr val="050505"/>
                </a:solidFill>
                <a:effectLst/>
                <a:latin typeface="+mn-lt"/>
              </a:rPr>
              <a:t>En “El Poder de la Transparencia” retransmitimos el programa en el que Alejandro Flores, nos habló sobre los </a:t>
            </a:r>
            <a:r>
              <a:rPr lang="es-MX" sz="1600" b="0" i="0" dirty="0" err="1">
                <a:solidFill>
                  <a:srgbClr val="050505"/>
                </a:solidFill>
                <a:effectLst/>
                <a:latin typeface="+mn-lt"/>
              </a:rPr>
              <a:t>PBR's</a:t>
            </a:r>
            <a:r>
              <a:rPr lang="es-MX" sz="1600" b="0" i="0" dirty="0">
                <a:solidFill>
                  <a:srgbClr val="050505"/>
                </a:solidFill>
                <a:effectLst/>
                <a:latin typeface="+mn-lt"/>
              </a:rPr>
              <a:t>, qué son y cómo ayudan en procesos de transparencia de las instituciones. </a:t>
            </a:r>
          </a:p>
          <a:p>
            <a:pPr algn="l"/>
            <a:r>
              <a:rPr lang="es-MX" sz="1600" b="0" i="0" dirty="0">
                <a:solidFill>
                  <a:srgbClr val="050505"/>
                </a:solidFill>
                <a:effectLst/>
                <a:latin typeface="+mn-lt"/>
              </a:rPr>
              <a:t>https://fb.watch/p0qxfIfpNv/</a:t>
            </a:r>
            <a:endParaRPr lang="es-MX" sz="1600" b="0" i="0" dirty="0">
              <a:solidFill>
                <a:srgbClr val="050505"/>
              </a:solidFill>
              <a:effectLst/>
              <a:latin typeface="+mj-lt"/>
            </a:endParaRPr>
          </a:p>
          <a:p>
            <a:endParaRPr lang="es-MX" sz="1600" dirty="0">
              <a:latin typeface="+mn-lt"/>
            </a:endParaRPr>
          </a:p>
        </p:txBody>
      </p:sp>
      <p:sp>
        <p:nvSpPr>
          <p:cNvPr id="10" name="CuadroTexto 9">
            <a:extLst>
              <a:ext uri="{FF2B5EF4-FFF2-40B4-BE49-F238E27FC236}">
                <a16:creationId xmlns:a16="http://schemas.microsoft.com/office/drawing/2014/main" id="{939EBA01-0562-9DB6-9FFC-25F685C3F00C}"/>
              </a:ext>
            </a:extLst>
          </p:cNvPr>
          <p:cNvSpPr txBox="1"/>
          <p:nvPr/>
        </p:nvSpPr>
        <p:spPr>
          <a:xfrm>
            <a:off x="1356358" y="1592228"/>
            <a:ext cx="7531578" cy="1077218"/>
          </a:xfrm>
          <a:prstGeom prst="rect">
            <a:avLst/>
          </a:prstGeom>
          <a:noFill/>
        </p:spPr>
        <p:txBody>
          <a:bodyPr wrap="square">
            <a:spAutoFit/>
          </a:bodyPr>
          <a:lstStyle/>
          <a:p>
            <a:r>
              <a:rPr lang="es-MX" sz="1600" dirty="0">
                <a:latin typeface="+mn-lt"/>
              </a:rPr>
              <a:t>A la comunidad en general, se hace de su conocimiento que el día de mañana, martes 19 de diciembre del 2023, a las 10:00 horas, se llevará a cabo la 229 Sesión Ordinaria del Consejo General del Instituto Coahuilense de Acceso a la Información Pública, en las instalaciones del ICAI.</a:t>
            </a:r>
          </a:p>
        </p:txBody>
      </p:sp>
    </p:spTree>
    <p:extLst>
      <p:ext uri="{BB962C8B-B14F-4D97-AF65-F5344CB8AC3E}">
        <p14:creationId xmlns:p14="http://schemas.microsoft.com/office/powerpoint/2010/main" val="4130552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p3">
            <a:extLst>
              <a:ext uri="{FF2B5EF4-FFF2-40B4-BE49-F238E27FC236}">
                <a16:creationId xmlns:a16="http://schemas.microsoft.com/office/drawing/2014/main" id="{818BEA8C-877E-2418-C757-4807A3131584}"/>
              </a:ext>
            </a:extLst>
          </p:cNvPr>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2023</a:t>
            </a:r>
            <a:endParaRPr dirty="0">
              <a:solidFill>
                <a:schemeClr val="dk1"/>
              </a:solidFill>
            </a:endParaRPr>
          </a:p>
        </p:txBody>
      </p:sp>
      <p:sp>
        <p:nvSpPr>
          <p:cNvPr id="5" name="Google Shape;171;p3">
            <a:extLst>
              <a:ext uri="{FF2B5EF4-FFF2-40B4-BE49-F238E27FC236}">
                <a16:creationId xmlns:a16="http://schemas.microsoft.com/office/drawing/2014/main" id="{00F2E9CA-4FA3-0D15-1BB0-410CC31440CE}"/>
              </a:ext>
            </a:extLst>
          </p:cNvPr>
          <p:cNvSpPr/>
          <p:nvPr/>
        </p:nvSpPr>
        <p:spPr>
          <a:xfrm>
            <a:off x="1356359" y="1253713"/>
            <a:ext cx="7208327" cy="338514"/>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Martes 19 de diciembre</a:t>
            </a:r>
          </a:p>
        </p:txBody>
      </p:sp>
      <p:sp>
        <p:nvSpPr>
          <p:cNvPr id="6" name="Google Shape;168;p3">
            <a:extLst>
              <a:ext uri="{FF2B5EF4-FFF2-40B4-BE49-F238E27FC236}">
                <a16:creationId xmlns:a16="http://schemas.microsoft.com/office/drawing/2014/main" id="{31B11616-D27E-3AD7-1950-210C116533A0}"/>
              </a:ext>
            </a:extLst>
          </p:cNvPr>
          <p:cNvSpPr/>
          <p:nvPr/>
        </p:nvSpPr>
        <p:spPr>
          <a:xfrm>
            <a:off x="999773" y="937649"/>
            <a:ext cx="7921500" cy="2110351"/>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7" name="Google Shape;171;p3">
            <a:extLst>
              <a:ext uri="{FF2B5EF4-FFF2-40B4-BE49-F238E27FC236}">
                <a16:creationId xmlns:a16="http://schemas.microsoft.com/office/drawing/2014/main" id="{00162B24-8190-C534-9C61-E60606CBD6AF}"/>
              </a:ext>
            </a:extLst>
          </p:cNvPr>
          <p:cNvSpPr/>
          <p:nvPr/>
        </p:nvSpPr>
        <p:spPr>
          <a:xfrm>
            <a:off x="1356360" y="3868228"/>
            <a:ext cx="7208327" cy="584735"/>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Domingo 24 de diciembre</a:t>
            </a:r>
          </a:p>
          <a:p>
            <a:endParaRPr lang="es-MX" sz="1600" dirty="0">
              <a:solidFill>
                <a:schemeClr val="dk1"/>
              </a:solidFill>
              <a:latin typeface="+mn-lt"/>
              <a:ea typeface="Century Gothic"/>
              <a:cs typeface="Century Gothic"/>
              <a:sym typeface="Century Gothic"/>
            </a:endParaRPr>
          </a:p>
        </p:txBody>
      </p:sp>
      <p:sp>
        <p:nvSpPr>
          <p:cNvPr id="8" name="Google Shape;168;p3">
            <a:extLst>
              <a:ext uri="{FF2B5EF4-FFF2-40B4-BE49-F238E27FC236}">
                <a16:creationId xmlns:a16="http://schemas.microsoft.com/office/drawing/2014/main" id="{8F385F9A-9A41-E49F-71E6-4D6B55508297}"/>
              </a:ext>
            </a:extLst>
          </p:cNvPr>
          <p:cNvSpPr/>
          <p:nvPr/>
        </p:nvSpPr>
        <p:spPr>
          <a:xfrm>
            <a:off x="1006600" y="3364064"/>
            <a:ext cx="7921500" cy="3176495"/>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9" name="CuadroTexto 8">
            <a:extLst>
              <a:ext uri="{FF2B5EF4-FFF2-40B4-BE49-F238E27FC236}">
                <a16:creationId xmlns:a16="http://schemas.microsoft.com/office/drawing/2014/main" id="{7A16196D-E896-CFF1-0482-8BEBD6821A76}"/>
              </a:ext>
            </a:extLst>
          </p:cNvPr>
          <p:cNvSpPr txBox="1"/>
          <p:nvPr/>
        </p:nvSpPr>
        <p:spPr>
          <a:xfrm>
            <a:off x="1372130" y="4232235"/>
            <a:ext cx="7208327" cy="830997"/>
          </a:xfrm>
          <a:prstGeom prst="rect">
            <a:avLst/>
          </a:prstGeom>
          <a:noFill/>
        </p:spPr>
        <p:txBody>
          <a:bodyPr wrap="square">
            <a:spAutoFit/>
          </a:bodyPr>
          <a:lstStyle/>
          <a:p>
            <a:r>
              <a:rPr lang="es-MX" sz="1600" dirty="0">
                <a:latin typeface="+mn-lt"/>
              </a:rPr>
              <a:t>Todo el personal del Instituto Coahuilense de Acceso a la Información Pública esperamos que pases muy felices fiestas junto a tus seres queridos.</a:t>
            </a:r>
          </a:p>
          <a:p>
            <a:r>
              <a:rPr lang="es-MX" sz="1600" dirty="0">
                <a:latin typeface="+mn-lt"/>
              </a:rPr>
              <a:t>¡Feliz Navidad!.</a:t>
            </a:r>
          </a:p>
        </p:txBody>
      </p:sp>
      <p:sp>
        <p:nvSpPr>
          <p:cNvPr id="10" name="CuadroTexto 9">
            <a:extLst>
              <a:ext uri="{FF2B5EF4-FFF2-40B4-BE49-F238E27FC236}">
                <a16:creationId xmlns:a16="http://schemas.microsoft.com/office/drawing/2014/main" id="{82CF7D47-4A12-6635-0DDA-D6DA205DF390}"/>
              </a:ext>
            </a:extLst>
          </p:cNvPr>
          <p:cNvSpPr txBox="1"/>
          <p:nvPr/>
        </p:nvSpPr>
        <p:spPr>
          <a:xfrm>
            <a:off x="1356358" y="1592228"/>
            <a:ext cx="7531578" cy="584775"/>
          </a:xfrm>
          <a:prstGeom prst="rect">
            <a:avLst/>
          </a:prstGeom>
          <a:noFill/>
        </p:spPr>
        <p:txBody>
          <a:bodyPr wrap="square">
            <a:spAutoFit/>
          </a:bodyPr>
          <a:lstStyle/>
          <a:p>
            <a:r>
              <a:rPr lang="es-MX" sz="1600" dirty="0">
                <a:latin typeface="+mn-lt"/>
              </a:rPr>
              <a:t> Se lleva a cabo la 229 Sesión Ordinaria del Consejo General del Instituto Coahuilense de Acceso a la Información Pública.</a:t>
            </a:r>
          </a:p>
        </p:txBody>
      </p:sp>
    </p:spTree>
    <p:extLst>
      <p:ext uri="{BB962C8B-B14F-4D97-AF65-F5344CB8AC3E}">
        <p14:creationId xmlns:p14="http://schemas.microsoft.com/office/powerpoint/2010/main" val="496367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p3">
            <a:extLst>
              <a:ext uri="{FF2B5EF4-FFF2-40B4-BE49-F238E27FC236}">
                <a16:creationId xmlns:a16="http://schemas.microsoft.com/office/drawing/2014/main" id="{343AD8CC-61CE-D214-7A5E-A6C929806F89}"/>
              </a:ext>
            </a:extLst>
          </p:cNvPr>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2023</a:t>
            </a:r>
            <a:endParaRPr dirty="0">
              <a:solidFill>
                <a:schemeClr val="dk1"/>
              </a:solidFill>
            </a:endParaRPr>
          </a:p>
        </p:txBody>
      </p:sp>
      <p:sp>
        <p:nvSpPr>
          <p:cNvPr id="5" name="Google Shape;171;p3">
            <a:extLst>
              <a:ext uri="{FF2B5EF4-FFF2-40B4-BE49-F238E27FC236}">
                <a16:creationId xmlns:a16="http://schemas.microsoft.com/office/drawing/2014/main" id="{542D4682-C1DD-B3B7-87E4-7C95B1FA7E40}"/>
              </a:ext>
            </a:extLst>
          </p:cNvPr>
          <p:cNvSpPr/>
          <p:nvPr/>
        </p:nvSpPr>
        <p:spPr>
          <a:xfrm>
            <a:off x="1356359" y="2695056"/>
            <a:ext cx="7208327" cy="338514"/>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Domingo 31 de diciembre</a:t>
            </a:r>
          </a:p>
        </p:txBody>
      </p:sp>
      <p:sp>
        <p:nvSpPr>
          <p:cNvPr id="6" name="Google Shape;168;p3">
            <a:extLst>
              <a:ext uri="{FF2B5EF4-FFF2-40B4-BE49-F238E27FC236}">
                <a16:creationId xmlns:a16="http://schemas.microsoft.com/office/drawing/2014/main" id="{F1F99448-991A-3553-E70B-117A66EEBF11}"/>
              </a:ext>
            </a:extLst>
          </p:cNvPr>
          <p:cNvSpPr/>
          <p:nvPr/>
        </p:nvSpPr>
        <p:spPr>
          <a:xfrm>
            <a:off x="999773" y="2378992"/>
            <a:ext cx="7921500" cy="2110351"/>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10" name="CuadroTexto 9">
            <a:extLst>
              <a:ext uri="{FF2B5EF4-FFF2-40B4-BE49-F238E27FC236}">
                <a16:creationId xmlns:a16="http://schemas.microsoft.com/office/drawing/2014/main" id="{8F6CC13B-3CD9-9EB6-8CF3-0286FCA882CF}"/>
              </a:ext>
            </a:extLst>
          </p:cNvPr>
          <p:cNvSpPr txBox="1"/>
          <p:nvPr/>
        </p:nvSpPr>
        <p:spPr>
          <a:xfrm>
            <a:off x="1356358" y="3106141"/>
            <a:ext cx="7531578" cy="584775"/>
          </a:xfrm>
          <a:prstGeom prst="rect">
            <a:avLst/>
          </a:prstGeom>
          <a:noFill/>
        </p:spPr>
        <p:txBody>
          <a:bodyPr wrap="square">
            <a:spAutoFit/>
          </a:bodyPr>
          <a:lstStyle/>
          <a:p>
            <a:r>
              <a:rPr lang="es-MX" sz="1600" b="0" i="0" dirty="0">
                <a:solidFill>
                  <a:srgbClr val="050505"/>
                </a:solidFill>
                <a:effectLst/>
                <a:latin typeface="+mj-lt"/>
              </a:rPr>
              <a:t>Todos los que integramos el Instituto Coahuilense de Acceso a la Información Pública te deseamos un 2024 de trabajo constante y metas por cumplir.</a:t>
            </a:r>
            <a:endParaRPr lang="es-MX" sz="1600" dirty="0">
              <a:latin typeface="+mj-lt"/>
            </a:endParaRPr>
          </a:p>
        </p:txBody>
      </p:sp>
    </p:spTree>
    <p:extLst>
      <p:ext uri="{BB962C8B-B14F-4D97-AF65-F5344CB8AC3E}">
        <p14:creationId xmlns:p14="http://schemas.microsoft.com/office/powerpoint/2010/main" val="1583476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2023</a:t>
            </a:r>
            <a:endParaRPr dirty="0">
              <a:solidFill>
                <a:schemeClr val="dk1"/>
              </a:solidFill>
            </a:endParaRPr>
          </a:p>
        </p:txBody>
      </p:sp>
      <p:sp>
        <p:nvSpPr>
          <p:cNvPr id="171" name="Google Shape;171;p3"/>
          <p:cNvSpPr/>
          <p:nvPr/>
        </p:nvSpPr>
        <p:spPr>
          <a:xfrm>
            <a:off x="1356358" y="2445239"/>
            <a:ext cx="7208327" cy="338514"/>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Viernes 1 de diciembre</a:t>
            </a:r>
          </a:p>
        </p:txBody>
      </p:sp>
      <p:sp>
        <p:nvSpPr>
          <p:cNvPr id="4" name="Google Shape;168;p3">
            <a:extLst>
              <a:ext uri="{FF2B5EF4-FFF2-40B4-BE49-F238E27FC236}">
                <a16:creationId xmlns:a16="http://schemas.microsoft.com/office/drawing/2014/main" id="{8618AEFA-0AC8-A61D-A061-68A1FF72DB99}"/>
              </a:ext>
            </a:extLst>
          </p:cNvPr>
          <p:cNvSpPr/>
          <p:nvPr/>
        </p:nvSpPr>
        <p:spPr>
          <a:xfrm>
            <a:off x="896525" y="2310938"/>
            <a:ext cx="7921500" cy="2323055"/>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9" name="CuadroTexto 8">
            <a:extLst>
              <a:ext uri="{FF2B5EF4-FFF2-40B4-BE49-F238E27FC236}">
                <a16:creationId xmlns:a16="http://schemas.microsoft.com/office/drawing/2014/main" id="{379C3F08-C8E0-9B1A-248F-2D1F2E2755C2}"/>
              </a:ext>
            </a:extLst>
          </p:cNvPr>
          <p:cNvSpPr txBox="1"/>
          <p:nvPr/>
        </p:nvSpPr>
        <p:spPr>
          <a:xfrm>
            <a:off x="1194732" y="2845745"/>
            <a:ext cx="7531578" cy="1323439"/>
          </a:xfrm>
          <a:prstGeom prst="rect">
            <a:avLst/>
          </a:prstGeom>
          <a:noFill/>
        </p:spPr>
        <p:txBody>
          <a:bodyPr wrap="square">
            <a:spAutoFit/>
          </a:bodyPr>
          <a:lstStyle/>
          <a:p>
            <a:r>
              <a:rPr lang="es-MX" sz="1600" dirty="0">
                <a:latin typeface="+mn-lt"/>
              </a:rPr>
              <a:t>El Instituto Coahuilense de Acceso a la Información Pública, como Organismo Público constitucionalmente autónomo y con las funciones de garantizar el derecho a la información pública y la protección de datos personales en Coahuila, felicita a Manolo Jiménez Salinas por el inicio de su periodo como Gobernador Constitucional del Estado de Coahuila de Zaragoza.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p3">
            <a:extLst>
              <a:ext uri="{FF2B5EF4-FFF2-40B4-BE49-F238E27FC236}">
                <a16:creationId xmlns:a16="http://schemas.microsoft.com/office/drawing/2014/main" id="{C0FF8467-819C-1B5C-4D87-E082BECCA994}"/>
              </a:ext>
            </a:extLst>
          </p:cNvPr>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2023</a:t>
            </a:r>
            <a:endParaRPr dirty="0">
              <a:solidFill>
                <a:schemeClr val="dk1"/>
              </a:solidFill>
            </a:endParaRPr>
          </a:p>
        </p:txBody>
      </p:sp>
      <p:sp>
        <p:nvSpPr>
          <p:cNvPr id="5" name="Google Shape;171;p3">
            <a:extLst>
              <a:ext uri="{FF2B5EF4-FFF2-40B4-BE49-F238E27FC236}">
                <a16:creationId xmlns:a16="http://schemas.microsoft.com/office/drawing/2014/main" id="{F031ED2A-4AEA-FCCB-A4DA-64E8A800C4AC}"/>
              </a:ext>
            </a:extLst>
          </p:cNvPr>
          <p:cNvSpPr/>
          <p:nvPr/>
        </p:nvSpPr>
        <p:spPr>
          <a:xfrm>
            <a:off x="1356359" y="1362199"/>
            <a:ext cx="7208327" cy="584735"/>
          </a:xfrm>
          <a:prstGeom prst="rect">
            <a:avLst/>
          </a:prstGeom>
          <a:noFill/>
          <a:ln>
            <a:noFill/>
          </a:ln>
        </p:spPr>
        <p:txBody>
          <a:bodyPr spcFirstLastPara="1" wrap="square" lIns="91425" tIns="45700" rIns="91425" bIns="45700" anchor="t" anchorCtr="0">
            <a:spAutoFit/>
          </a:bodyPr>
          <a:lstStyle/>
          <a:p>
            <a:endParaRPr lang="es-MX" sz="1600" b="1" dirty="0">
              <a:solidFill>
                <a:schemeClr val="dk1"/>
              </a:solidFill>
              <a:latin typeface="+mn-lt"/>
              <a:ea typeface="Century Gothic"/>
              <a:cs typeface="Century Gothic"/>
              <a:sym typeface="Century Gothic"/>
            </a:endParaRPr>
          </a:p>
          <a:p>
            <a:r>
              <a:rPr lang="es-MX" sz="1600" b="1" dirty="0">
                <a:solidFill>
                  <a:schemeClr val="dk1"/>
                </a:solidFill>
                <a:latin typeface="+mn-lt"/>
                <a:ea typeface="Century Gothic"/>
                <a:cs typeface="Century Gothic"/>
                <a:sym typeface="Century Gothic"/>
              </a:rPr>
              <a:t>Lunes 4 de diciembre</a:t>
            </a:r>
          </a:p>
        </p:txBody>
      </p:sp>
      <p:sp>
        <p:nvSpPr>
          <p:cNvPr id="6" name="Google Shape;168;p3">
            <a:extLst>
              <a:ext uri="{FF2B5EF4-FFF2-40B4-BE49-F238E27FC236}">
                <a16:creationId xmlns:a16="http://schemas.microsoft.com/office/drawing/2014/main" id="{0399AF7F-1421-189B-C924-D82F58A47EE3}"/>
              </a:ext>
            </a:extLst>
          </p:cNvPr>
          <p:cNvSpPr/>
          <p:nvPr/>
        </p:nvSpPr>
        <p:spPr>
          <a:xfrm>
            <a:off x="966436" y="1022889"/>
            <a:ext cx="7921500" cy="458139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10" name="CuadroTexto 9">
            <a:extLst>
              <a:ext uri="{FF2B5EF4-FFF2-40B4-BE49-F238E27FC236}">
                <a16:creationId xmlns:a16="http://schemas.microsoft.com/office/drawing/2014/main" id="{B0798EE3-4B80-3DAF-F548-F3CC284E61F4}"/>
              </a:ext>
            </a:extLst>
          </p:cNvPr>
          <p:cNvSpPr txBox="1"/>
          <p:nvPr/>
        </p:nvSpPr>
        <p:spPr>
          <a:xfrm>
            <a:off x="1201375" y="2317597"/>
            <a:ext cx="7208327" cy="1077218"/>
          </a:xfrm>
          <a:prstGeom prst="rect">
            <a:avLst/>
          </a:prstGeom>
          <a:noFill/>
        </p:spPr>
        <p:txBody>
          <a:bodyPr wrap="square">
            <a:spAutoFit/>
          </a:bodyPr>
          <a:lstStyle/>
          <a:p>
            <a:r>
              <a:rPr lang="es-MX" sz="1600" dirty="0">
                <a:latin typeface="+mn-lt"/>
              </a:rPr>
              <a:t>El ICAI te recuerda a los #SujetosObligados que para generar documentos en Versión Pública, conforme a la Ley de Acceso a la Información Pública y la Ley de Protección de Datos Personales del Estado de #Coahuila, cuentan con "TEST DATA" y su uso es gratuito.</a:t>
            </a:r>
          </a:p>
        </p:txBody>
      </p:sp>
    </p:spTree>
    <p:extLst>
      <p:ext uri="{BB962C8B-B14F-4D97-AF65-F5344CB8AC3E}">
        <p14:creationId xmlns:p14="http://schemas.microsoft.com/office/powerpoint/2010/main" val="1831481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p3">
            <a:extLst>
              <a:ext uri="{FF2B5EF4-FFF2-40B4-BE49-F238E27FC236}">
                <a16:creationId xmlns:a16="http://schemas.microsoft.com/office/drawing/2014/main" id="{9095286D-B102-EE29-8F00-652987FDCEFE}"/>
              </a:ext>
            </a:extLst>
          </p:cNvPr>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2023</a:t>
            </a:r>
            <a:endParaRPr dirty="0">
              <a:solidFill>
                <a:schemeClr val="dk1"/>
              </a:solidFill>
            </a:endParaRPr>
          </a:p>
        </p:txBody>
      </p:sp>
      <p:sp>
        <p:nvSpPr>
          <p:cNvPr id="5" name="Google Shape;171;p3">
            <a:extLst>
              <a:ext uri="{FF2B5EF4-FFF2-40B4-BE49-F238E27FC236}">
                <a16:creationId xmlns:a16="http://schemas.microsoft.com/office/drawing/2014/main" id="{E0878B9F-F0BB-3CBE-1132-B3CB6A736601}"/>
              </a:ext>
            </a:extLst>
          </p:cNvPr>
          <p:cNvSpPr/>
          <p:nvPr/>
        </p:nvSpPr>
        <p:spPr>
          <a:xfrm>
            <a:off x="1356359" y="1253713"/>
            <a:ext cx="7208327" cy="338514"/>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Lunes 4 de diciembre</a:t>
            </a:r>
          </a:p>
        </p:txBody>
      </p:sp>
      <p:sp>
        <p:nvSpPr>
          <p:cNvPr id="6" name="Google Shape;168;p3">
            <a:extLst>
              <a:ext uri="{FF2B5EF4-FFF2-40B4-BE49-F238E27FC236}">
                <a16:creationId xmlns:a16="http://schemas.microsoft.com/office/drawing/2014/main" id="{1092F12C-7045-D60C-B405-039550A86C6F}"/>
              </a:ext>
            </a:extLst>
          </p:cNvPr>
          <p:cNvSpPr/>
          <p:nvPr/>
        </p:nvSpPr>
        <p:spPr>
          <a:xfrm>
            <a:off x="999773" y="937649"/>
            <a:ext cx="7921500" cy="2110351"/>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7" name="Google Shape;171;p3">
            <a:extLst>
              <a:ext uri="{FF2B5EF4-FFF2-40B4-BE49-F238E27FC236}">
                <a16:creationId xmlns:a16="http://schemas.microsoft.com/office/drawing/2014/main" id="{C0424083-FC67-6580-B0F0-CA8CF43EDEEE}"/>
              </a:ext>
            </a:extLst>
          </p:cNvPr>
          <p:cNvSpPr/>
          <p:nvPr/>
        </p:nvSpPr>
        <p:spPr>
          <a:xfrm>
            <a:off x="1356360" y="3868228"/>
            <a:ext cx="7208327" cy="584735"/>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Martes 5 de diciembre</a:t>
            </a:r>
          </a:p>
          <a:p>
            <a:endParaRPr lang="es-MX" sz="1600" dirty="0">
              <a:solidFill>
                <a:schemeClr val="dk1"/>
              </a:solidFill>
              <a:latin typeface="+mn-lt"/>
              <a:ea typeface="Century Gothic"/>
              <a:cs typeface="Century Gothic"/>
              <a:sym typeface="Century Gothic"/>
            </a:endParaRPr>
          </a:p>
        </p:txBody>
      </p:sp>
      <p:sp>
        <p:nvSpPr>
          <p:cNvPr id="8" name="Google Shape;168;p3">
            <a:extLst>
              <a:ext uri="{FF2B5EF4-FFF2-40B4-BE49-F238E27FC236}">
                <a16:creationId xmlns:a16="http://schemas.microsoft.com/office/drawing/2014/main" id="{C752FDA3-2448-238C-0481-D488ACC675CD}"/>
              </a:ext>
            </a:extLst>
          </p:cNvPr>
          <p:cNvSpPr/>
          <p:nvPr/>
        </p:nvSpPr>
        <p:spPr>
          <a:xfrm>
            <a:off x="1006600" y="3364064"/>
            <a:ext cx="7921500" cy="3176495"/>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9" name="CuadroTexto 8">
            <a:extLst>
              <a:ext uri="{FF2B5EF4-FFF2-40B4-BE49-F238E27FC236}">
                <a16:creationId xmlns:a16="http://schemas.microsoft.com/office/drawing/2014/main" id="{AC5BE82D-505A-3D54-856A-E6DBA0741E5B}"/>
              </a:ext>
            </a:extLst>
          </p:cNvPr>
          <p:cNvSpPr txBox="1"/>
          <p:nvPr/>
        </p:nvSpPr>
        <p:spPr>
          <a:xfrm>
            <a:off x="1372130" y="4232235"/>
            <a:ext cx="7208327" cy="1077218"/>
          </a:xfrm>
          <a:prstGeom prst="rect">
            <a:avLst/>
          </a:prstGeom>
          <a:noFill/>
        </p:spPr>
        <p:txBody>
          <a:bodyPr wrap="square">
            <a:spAutoFit/>
          </a:bodyPr>
          <a:lstStyle/>
          <a:p>
            <a:r>
              <a:rPr lang="es-MX" sz="1600" dirty="0">
                <a:latin typeface="+mn-lt"/>
              </a:rPr>
              <a:t>Sector Público y Privado, el ICAI te recuerda que el Generador de Avisos de Privacidad es gratuito y está disponible en: 🔗https://generador-avisos-privacidad.inai.org.mx</a:t>
            </a:r>
          </a:p>
          <a:p>
            <a:r>
              <a:rPr lang="es-MX" sz="1600" dirty="0">
                <a:latin typeface="+mn-lt"/>
              </a:rPr>
              <a:t>.</a:t>
            </a:r>
          </a:p>
        </p:txBody>
      </p:sp>
      <p:sp>
        <p:nvSpPr>
          <p:cNvPr id="10" name="CuadroTexto 9">
            <a:extLst>
              <a:ext uri="{FF2B5EF4-FFF2-40B4-BE49-F238E27FC236}">
                <a16:creationId xmlns:a16="http://schemas.microsoft.com/office/drawing/2014/main" id="{9623E225-8FB7-DA92-C682-F62F30B8420B}"/>
              </a:ext>
            </a:extLst>
          </p:cNvPr>
          <p:cNvSpPr txBox="1"/>
          <p:nvPr/>
        </p:nvSpPr>
        <p:spPr>
          <a:xfrm>
            <a:off x="1356358" y="1592228"/>
            <a:ext cx="7531578" cy="1077218"/>
          </a:xfrm>
          <a:prstGeom prst="rect">
            <a:avLst/>
          </a:prstGeom>
          <a:noFill/>
        </p:spPr>
        <p:txBody>
          <a:bodyPr wrap="square">
            <a:spAutoFit/>
          </a:bodyPr>
          <a:lstStyle/>
          <a:p>
            <a:r>
              <a:rPr lang="es-MX" sz="1600" dirty="0">
                <a:latin typeface="+mn-lt"/>
              </a:rPr>
              <a:t> Hoy, en “El Poder de la Transparencia” retransmitimos la entrevista con Gustavo Zavala </a:t>
            </a:r>
            <a:r>
              <a:rPr lang="es-MX" sz="1600" dirty="0" err="1">
                <a:latin typeface="+mn-lt"/>
              </a:rPr>
              <a:t>Slehiman</a:t>
            </a:r>
            <a:r>
              <a:rPr lang="es-MX" sz="1600" dirty="0">
                <a:latin typeface="+mn-lt"/>
              </a:rPr>
              <a:t>, Director del Departamento de Capacitación y Cultura de la Transparencia del ICAI en la que habla del Derecho de Acceso a la Información Pública y las juventudes.</a:t>
            </a:r>
          </a:p>
        </p:txBody>
      </p:sp>
    </p:spTree>
    <p:extLst>
      <p:ext uri="{BB962C8B-B14F-4D97-AF65-F5344CB8AC3E}">
        <p14:creationId xmlns:p14="http://schemas.microsoft.com/office/powerpoint/2010/main" val="425406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p3">
            <a:extLst>
              <a:ext uri="{FF2B5EF4-FFF2-40B4-BE49-F238E27FC236}">
                <a16:creationId xmlns:a16="http://schemas.microsoft.com/office/drawing/2014/main" id="{DA056238-3F4A-A71F-D7A3-F43C237E92A5}"/>
              </a:ext>
            </a:extLst>
          </p:cNvPr>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2023</a:t>
            </a:r>
            <a:endParaRPr dirty="0">
              <a:solidFill>
                <a:schemeClr val="dk1"/>
              </a:solidFill>
            </a:endParaRPr>
          </a:p>
        </p:txBody>
      </p:sp>
      <p:sp>
        <p:nvSpPr>
          <p:cNvPr id="5" name="Google Shape;171;p3">
            <a:extLst>
              <a:ext uri="{FF2B5EF4-FFF2-40B4-BE49-F238E27FC236}">
                <a16:creationId xmlns:a16="http://schemas.microsoft.com/office/drawing/2014/main" id="{E4F4E02C-A714-9375-527B-E7F4B240CA0C}"/>
              </a:ext>
            </a:extLst>
          </p:cNvPr>
          <p:cNvSpPr/>
          <p:nvPr/>
        </p:nvSpPr>
        <p:spPr>
          <a:xfrm>
            <a:off x="1356359" y="1052239"/>
            <a:ext cx="7208327" cy="338514"/>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Martes 5  de diciembre</a:t>
            </a:r>
          </a:p>
        </p:txBody>
      </p:sp>
      <p:sp>
        <p:nvSpPr>
          <p:cNvPr id="6" name="Google Shape;168;p3">
            <a:extLst>
              <a:ext uri="{FF2B5EF4-FFF2-40B4-BE49-F238E27FC236}">
                <a16:creationId xmlns:a16="http://schemas.microsoft.com/office/drawing/2014/main" id="{47FD1CB9-864E-B453-9065-0DD6E7FCCB63}"/>
              </a:ext>
            </a:extLst>
          </p:cNvPr>
          <p:cNvSpPr/>
          <p:nvPr/>
        </p:nvSpPr>
        <p:spPr>
          <a:xfrm>
            <a:off x="999773" y="851583"/>
            <a:ext cx="7921500" cy="242395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7" name="Google Shape;171;p3">
            <a:extLst>
              <a:ext uri="{FF2B5EF4-FFF2-40B4-BE49-F238E27FC236}">
                <a16:creationId xmlns:a16="http://schemas.microsoft.com/office/drawing/2014/main" id="{B68947D1-6D65-BE24-122B-8731E78F24C5}"/>
              </a:ext>
            </a:extLst>
          </p:cNvPr>
          <p:cNvSpPr/>
          <p:nvPr/>
        </p:nvSpPr>
        <p:spPr>
          <a:xfrm>
            <a:off x="1372130" y="3841099"/>
            <a:ext cx="7192557" cy="584735"/>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Martes 5 de diciembre</a:t>
            </a:r>
          </a:p>
          <a:p>
            <a:endParaRPr lang="es-MX" sz="1600" dirty="0">
              <a:solidFill>
                <a:schemeClr val="dk1"/>
              </a:solidFill>
              <a:latin typeface="+mn-lt"/>
              <a:ea typeface="Century Gothic"/>
              <a:cs typeface="Century Gothic"/>
              <a:sym typeface="Century Gothic"/>
            </a:endParaRPr>
          </a:p>
        </p:txBody>
      </p:sp>
      <p:sp>
        <p:nvSpPr>
          <p:cNvPr id="8" name="Google Shape;168;p3">
            <a:extLst>
              <a:ext uri="{FF2B5EF4-FFF2-40B4-BE49-F238E27FC236}">
                <a16:creationId xmlns:a16="http://schemas.microsoft.com/office/drawing/2014/main" id="{65AF1D81-BD4A-8593-B714-2F474160D9BF}"/>
              </a:ext>
            </a:extLst>
          </p:cNvPr>
          <p:cNvSpPr/>
          <p:nvPr/>
        </p:nvSpPr>
        <p:spPr>
          <a:xfrm>
            <a:off x="966436" y="3517996"/>
            <a:ext cx="7921500" cy="2729011"/>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9" name="CuadroTexto 8">
            <a:extLst>
              <a:ext uri="{FF2B5EF4-FFF2-40B4-BE49-F238E27FC236}">
                <a16:creationId xmlns:a16="http://schemas.microsoft.com/office/drawing/2014/main" id="{F234C6A4-7C0D-F942-C262-1E7CA1ADFD66}"/>
              </a:ext>
            </a:extLst>
          </p:cNvPr>
          <p:cNvSpPr txBox="1"/>
          <p:nvPr/>
        </p:nvSpPr>
        <p:spPr>
          <a:xfrm>
            <a:off x="1356358" y="4222661"/>
            <a:ext cx="7208327" cy="1077218"/>
          </a:xfrm>
          <a:prstGeom prst="rect">
            <a:avLst/>
          </a:prstGeom>
          <a:noFill/>
        </p:spPr>
        <p:txBody>
          <a:bodyPr wrap="square">
            <a:spAutoFit/>
          </a:bodyPr>
          <a:lstStyle/>
          <a:p>
            <a:pPr algn="l"/>
            <a:r>
              <a:rPr lang="es-MX" sz="1600" b="0" i="0" dirty="0">
                <a:solidFill>
                  <a:srgbClr val="050505"/>
                </a:solidFill>
                <a:effectLst/>
                <a:latin typeface="Arial" panose="020B0604020202020204" pitchFamily="34" charset="0"/>
                <a:cs typeface="Arial" panose="020B0604020202020204" pitchFamily="34" charset="0"/>
              </a:rPr>
              <a:t>En representación de la Comisionada Presidenta del ICAI, Dulce María Fuentes Mancillas, el Secretario Técnico de este Órgano Garante, José Eduardo Vega Luna asistió al Segundo Informe de Actividades del doctor Mario Dávila Delgado, Alcalde de #Monclova.</a:t>
            </a:r>
          </a:p>
        </p:txBody>
      </p:sp>
      <p:sp>
        <p:nvSpPr>
          <p:cNvPr id="10" name="CuadroTexto 9">
            <a:extLst>
              <a:ext uri="{FF2B5EF4-FFF2-40B4-BE49-F238E27FC236}">
                <a16:creationId xmlns:a16="http://schemas.microsoft.com/office/drawing/2014/main" id="{0A8B0F0D-2AA4-59C5-D9A9-4537B2A48372}"/>
              </a:ext>
            </a:extLst>
          </p:cNvPr>
          <p:cNvSpPr txBox="1"/>
          <p:nvPr/>
        </p:nvSpPr>
        <p:spPr>
          <a:xfrm>
            <a:off x="1356358" y="1514738"/>
            <a:ext cx="7531578" cy="1323439"/>
          </a:xfrm>
          <a:prstGeom prst="rect">
            <a:avLst/>
          </a:prstGeom>
          <a:noFill/>
        </p:spPr>
        <p:txBody>
          <a:bodyPr wrap="square">
            <a:spAutoFit/>
          </a:bodyPr>
          <a:lstStyle/>
          <a:p>
            <a:r>
              <a:rPr lang="es-MX" sz="1600" dirty="0">
                <a:latin typeface="+mn-lt"/>
              </a:rPr>
              <a:t>Hoy se realizó, de manera virtual, la 4ta. Sesión Extraordinaria de la Región Norte SNT  coordinada por la Consejera Presidenta del INFO NL María Teresa Treviño. </a:t>
            </a:r>
          </a:p>
          <a:p>
            <a:r>
              <a:rPr lang="es-MX" sz="1600" dirty="0">
                <a:latin typeface="+mn-lt"/>
              </a:rPr>
              <a:t>Asistieron por parte del ICAI, la Comisionada Presidenta, Dulce María Fuentes Mancillas y la Comisionada Bertha Icela Mata Ortiz.</a:t>
            </a:r>
          </a:p>
        </p:txBody>
      </p:sp>
    </p:spTree>
    <p:extLst>
      <p:ext uri="{BB962C8B-B14F-4D97-AF65-F5344CB8AC3E}">
        <p14:creationId xmlns:p14="http://schemas.microsoft.com/office/powerpoint/2010/main" val="2794122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p3">
            <a:extLst>
              <a:ext uri="{FF2B5EF4-FFF2-40B4-BE49-F238E27FC236}">
                <a16:creationId xmlns:a16="http://schemas.microsoft.com/office/drawing/2014/main" id="{BEF642C0-8746-2C9C-F96A-31497ED7EF9B}"/>
              </a:ext>
            </a:extLst>
          </p:cNvPr>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2023</a:t>
            </a:r>
            <a:endParaRPr dirty="0">
              <a:solidFill>
                <a:schemeClr val="dk1"/>
              </a:solidFill>
            </a:endParaRPr>
          </a:p>
        </p:txBody>
      </p:sp>
      <p:sp>
        <p:nvSpPr>
          <p:cNvPr id="5" name="Google Shape;171;p3">
            <a:extLst>
              <a:ext uri="{FF2B5EF4-FFF2-40B4-BE49-F238E27FC236}">
                <a16:creationId xmlns:a16="http://schemas.microsoft.com/office/drawing/2014/main" id="{53E92CC6-0359-192E-A28E-9E1C3747CF1C}"/>
              </a:ext>
            </a:extLst>
          </p:cNvPr>
          <p:cNvSpPr/>
          <p:nvPr/>
        </p:nvSpPr>
        <p:spPr>
          <a:xfrm>
            <a:off x="1356359" y="1408693"/>
            <a:ext cx="7208327" cy="338514"/>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Martes 5 de diciembre</a:t>
            </a:r>
          </a:p>
        </p:txBody>
      </p:sp>
      <p:sp>
        <p:nvSpPr>
          <p:cNvPr id="6" name="Google Shape;168;p3">
            <a:extLst>
              <a:ext uri="{FF2B5EF4-FFF2-40B4-BE49-F238E27FC236}">
                <a16:creationId xmlns:a16="http://schemas.microsoft.com/office/drawing/2014/main" id="{6AA636A3-FD1B-15CD-4E8F-AA9C17A904E3}"/>
              </a:ext>
            </a:extLst>
          </p:cNvPr>
          <p:cNvSpPr/>
          <p:nvPr/>
        </p:nvSpPr>
        <p:spPr>
          <a:xfrm>
            <a:off x="999773" y="937649"/>
            <a:ext cx="7921500" cy="5199680"/>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10" name="CuadroTexto 9">
            <a:extLst>
              <a:ext uri="{FF2B5EF4-FFF2-40B4-BE49-F238E27FC236}">
                <a16:creationId xmlns:a16="http://schemas.microsoft.com/office/drawing/2014/main" id="{59B09C9B-8B2B-4E33-77F4-2F29439BDE59}"/>
              </a:ext>
            </a:extLst>
          </p:cNvPr>
          <p:cNvSpPr txBox="1"/>
          <p:nvPr/>
        </p:nvSpPr>
        <p:spPr>
          <a:xfrm>
            <a:off x="1356358" y="1778204"/>
            <a:ext cx="7531578" cy="3539430"/>
          </a:xfrm>
          <a:prstGeom prst="rect">
            <a:avLst/>
          </a:prstGeom>
          <a:noFill/>
        </p:spPr>
        <p:txBody>
          <a:bodyPr wrap="square">
            <a:spAutoFit/>
          </a:bodyPr>
          <a:lstStyle/>
          <a:p>
            <a:r>
              <a:rPr lang="es-MX" sz="1600" dirty="0">
                <a:latin typeface="+mn-lt"/>
              </a:rPr>
              <a:t>Hoy y mañana se realiza, en Mérida, Yucatán,  la Conmemoración del 20 Aniversario de la Convención de Mérida "El estado de la Convención de las Naciones Unidas contra la Corrupción a 20 años de su adopción".</a:t>
            </a:r>
          </a:p>
          <a:p>
            <a:r>
              <a:rPr lang="es-MX" sz="1600" dirty="0">
                <a:latin typeface="+mn-lt"/>
              </a:rPr>
              <a:t>Ahí se encuentra Gustavo Zavala </a:t>
            </a:r>
            <a:r>
              <a:rPr lang="es-MX" sz="1600" dirty="0" err="1">
                <a:latin typeface="+mn-lt"/>
              </a:rPr>
              <a:t>Slehiman</a:t>
            </a:r>
            <a:r>
              <a:rPr lang="es-MX" sz="1600" dirty="0">
                <a:latin typeface="+mn-lt"/>
              </a:rPr>
              <a:t>, Director de Capacitación y Cultura de la Transparencia del ICAI y asistió a la inauguración del evento, al diálogo de alto nivel y a 3 paneles. </a:t>
            </a:r>
          </a:p>
          <a:p>
            <a:r>
              <a:rPr lang="es-MX" sz="1600" dirty="0">
                <a:latin typeface="+mn-lt"/>
              </a:rPr>
              <a:t>Mañana continuarán las actividades. </a:t>
            </a:r>
          </a:p>
          <a:p>
            <a:r>
              <a:rPr lang="es-MX" sz="1600" dirty="0">
                <a:latin typeface="+mn-lt"/>
              </a:rPr>
              <a:t>En la imagen aparecen Gustavo Zavala </a:t>
            </a:r>
            <a:r>
              <a:rPr lang="es-MX" sz="1600" dirty="0" err="1">
                <a:latin typeface="+mn-lt"/>
              </a:rPr>
              <a:t>Slehiman</a:t>
            </a:r>
            <a:r>
              <a:rPr lang="es-MX" sz="1600" dirty="0">
                <a:latin typeface="+mn-lt"/>
              </a:rPr>
              <a:t> junto a Jacobo Pastor García Villarreal, especialista senior en políticas de integridad y Compras Públicas, OCDE; Elide Alejandrina Acosta Reyes, Secretaria Técnica de la Secretaria Ejecutiva del Sistema Estatal Anticorrupción de Coahuila; Juan Carlos Guzmán Escobedo, integrante del Consejo de Participación Ciudadana Coahuila; Miguel Francisco Crespo Alvarado, Consejero Presidente del Consejo de Participación Ciudadana.</a:t>
            </a:r>
          </a:p>
        </p:txBody>
      </p:sp>
    </p:spTree>
    <p:extLst>
      <p:ext uri="{BB962C8B-B14F-4D97-AF65-F5344CB8AC3E}">
        <p14:creationId xmlns:p14="http://schemas.microsoft.com/office/powerpoint/2010/main" val="673456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p3">
            <a:extLst>
              <a:ext uri="{FF2B5EF4-FFF2-40B4-BE49-F238E27FC236}">
                <a16:creationId xmlns:a16="http://schemas.microsoft.com/office/drawing/2014/main" id="{FCB70A3D-042F-72E4-D7A8-C9DE88C879E5}"/>
              </a:ext>
            </a:extLst>
          </p:cNvPr>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2023</a:t>
            </a:r>
            <a:endParaRPr dirty="0">
              <a:solidFill>
                <a:schemeClr val="dk1"/>
              </a:solidFill>
            </a:endParaRPr>
          </a:p>
        </p:txBody>
      </p:sp>
      <p:sp>
        <p:nvSpPr>
          <p:cNvPr id="5" name="Google Shape;171;p3">
            <a:extLst>
              <a:ext uri="{FF2B5EF4-FFF2-40B4-BE49-F238E27FC236}">
                <a16:creationId xmlns:a16="http://schemas.microsoft.com/office/drawing/2014/main" id="{926D1662-CC53-6097-5B03-C72544301D52}"/>
              </a:ext>
            </a:extLst>
          </p:cNvPr>
          <p:cNvSpPr/>
          <p:nvPr/>
        </p:nvSpPr>
        <p:spPr>
          <a:xfrm>
            <a:off x="1356359" y="1253713"/>
            <a:ext cx="7208327" cy="338514"/>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Miércoles 6 de diciembre</a:t>
            </a:r>
          </a:p>
        </p:txBody>
      </p:sp>
      <p:sp>
        <p:nvSpPr>
          <p:cNvPr id="6" name="Google Shape;168;p3">
            <a:extLst>
              <a:ext uri="{FF2B5EF4-FFF2-40B4-BE49-F238E27FC236}">
                <a16:creationId xmlns:a16="http://schemas.microsoft.com/office/drawing/2014/main" id="{872D1A2E-D829-A9DD-BDD3-D3384075DF17}"/>
              </a:ext>
            </a:extLst>
          </p:cNvPr>
          <p:cNvSpPr/>
          <p:nvPr/>
        </p:nvSpPr>
        <p:spPr>
          <a:xfrm>
            <a:off x="999773" y="937649"/>
            <a:ext cx="7921500" cy="2611463"/>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7" name="Google Shape;171;p3">
            <a:extLst>
              <a:ext uri="{FF2B5EF4-FFF2-40B4-BE49-F238E27FC236}">
                <a16:creationId xmlns:a16="http://schemas.microsoft.com/office/drawing/2014/main" id="{621F8545-2457-EF82-CBB7-47BEF56E8898}"/>
              </a:ext>
            </a:extLst>
          </p:cNvPr>
          <p:cNvSpPr/>
          <p:nvPr/>
        </p:nvSpPr>
        <p:spPr>
          <a:xfrm>
            <a:off x="1356360" y="3945718"/>
            <a:ext cx="7208327" cy="584735"/>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Miércoles 6 de diciembre</a:t>
            </a:r>
          </a:p>
          <a:p>
            <a:endParaRPr lang="es-MX" sz="1600" dirty="0">
              <a:solidFill>
                <a:schemeClr val="dk1"/>
              </a:solidFill>
              <a:latin typeface="+mn-lt"/>
              <a:ea typeface="Century Gothic"/>
              <a:cs typeface="Century Gothic"/>
              <a:sym typeface="Century Gothic"/>
            </a:endParaRPr>
          </a:p>
        </p:txBody>
      </p:sp>
      <p:sp>
        <p:nvSpPr>
          <p:cNvPr id="8" name="Google Shape;168;p3">
            <a:extLst>
              <a:ext uri="{FF2B5EF4-FFF2-40B4-BE49-F238E27FC236}">
                <a16:creationId xmlns:a16="http://schemas.microsoft.com/office/drawing/2014/main" id="{D8044385-B74C-6085-15EC-6EB8577EC08A}"/>
              </a:ext>
            </a:extLst>
          </p:cNvPr>
          <p:cNvSpPr/>
          <p:nvPr/>
        </p:nvSpPr>
        <p:spPr>
          <a:xfrm>
            <a:off x="1006600" y="3746623"/>
            <a:ext cx="7921500" cy="2793936"/>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9" name="CuadroTexto 8">
            <a:extLst>
              <a:ext uri="{FF2B5EF4-FFF2-40B4-BE49-F238E27FC236}">
                <a16:creationId xmlns:a16="http://schemas.microsoft.com/office/drawing/2014/main" id="{1C38D55F-0932-D4B4-4A4A-8ADDA7CD1D21}"/>
              </a:ext>
            </a:extLst>
          </p:cNvPr>
          <p:cNvSpPr txBox="1"/>
          <p:nvPr/>
        </p:nvSpPr>
        <p:spPr>
          <a:xfrm>
            <a:off x="1372131" y="4325223"/>
            <a:ext cx="6765270" cy="1323439"/>
          </a:xfrm>
          <a:prstGeom prst="rect">
            <a:avLst/>
          </a:prstGeom>
          <a:noFill/>
        </p:spPr>
        <p:txBody>
          <a:bodyPr wrap="square">
            <a:spAutoFit/>
          </a:bodyPr>
          <a:lstStyle/>
          <a:p>
            <a:r>
              <a:rPr lang="es-MX" sz="1600" dirty="0">
                <a:latin typeface="+mn-lt"/>
              </a:rPr>
              <a:t>En representación de la Comisionada Presidenta del ICAI, Dulce María Fuentes Mancillas, la Directora Jurídica de este Órgano Garante, </a:t>
            </a:r>
            <a:r>
              <a:rPr lang="es-MX" sz="1600" dirty="0" err="1">
                <a:latin typeface="+mn-lt"/>
              </a:rPr>
              <a:t>Quetzalli</a:t>
            </a:r>
            <a:r>
              <a:rPr lang="es-MX" sz="1600" dirty="0">
                <a:latin typeface="+mn-lt"/>
              </a:rPr>
              <a:t> Ruiz Flores asistió hoy al Informe Anual de Actividades de Irene </a:t>
            </a:r>
            <a:r>
              <a:rPr lang="es-MX" sz="1600" dirty="0" err="1">
                <a:latin typeface="+mn-lt"/>
              </a:rPr>
              <a:t>Spigno</a:t>
            </a:r>
            <a:r>
              <a:rPr lang="es-MX" sz="1600" dirty="0">
                <a:latin typeface="+mn-lt"/>
              </a:rPr>
              <a:t>, Directora General de la Academia Interamericana de Derechos Humanos.</a:t>
            </a:r>
          </a:p>
        </p:txBody>
      </p:sp>
      <p:sp>
        <p:nvSpPr>
          <p:cNvPr id="13" name="CuadroTexto 12">
            <a:extLst>
              <a:ext uri="{FF2B5EF4-FFF2-40B4-BE49-F238E27FC236}">
                <a16:creationId xmlns:a16="http://schemas.microsoft.com/office/drawing/2014/main" id="{DFAB07A1-8849-8AAD-DE78-AB5E689B7560}"/>
              </a:ext>
            </a:extLst>
          </p:cNvPr>
          <p:cNvSpPr txBox="1"/>
          <p:nvPr/>
        </p:nvSpPr>
        <p:spPr>
          <a:xfrm>
            <a:off x="1372129" y="1592227"/>
            <a:ext cx="7208327" cy="1815882"/>
          </a:xfrm>
          <a:prstGeom prst="rect">
            <a:avLst/>
          </a:prstGeom>
          <a:noFill/>
        </p:spPr>
        <p:txBody>
          <a:bodyPr wrap="square">
            <a:spAutoFit/>
          </a:bodyPr>
          <a:lstStyle/>
          <a:p>
            <a:pPr algn="l"/>
            <a:r>
              <a:rPr lang="es-MX" sz="1600" b="0" i="0" dirty="0">
                <a:solidFill>
                  <a:srgbClr val="050505"/>
                </a:solidFill>
                <a:effectLst/>
                <a:latin typeface="+mj-lt"/>
              </a:rPr>
              <a:t>Gustavo Zavala </a:t>
            </a:r>
            <a:r>
              <a:rPr lang="es-MX" sz="1600" b="0" i="0" dirty="0" err="1">
                <a:solidFill>
                  <a:srgbClr val="050505"/>
                </a:solidFill>
                <a:effectLst/>
                <a:latin typeface="+mj-lt"/>
              </a:rPr>
              <a:t>Slehiman</a:t>
            </a:r>
            <a:r>
              <a:rPr lang="es-MX" sz="1600" b="0" i="0" dirty="0">
                <a:solidFill>
                  <a:srgbClr val="050505"/>
                </a:solidFill>
                <a:effectLst/>
                <a:latin typeface="+mj-lt"/>
              </a:rPr>
              <a:t>, Director de Capacitación y Cultura de la Transparencia del ICAI, estuvo en el cierre de la Conmemoración del 20 Aniversario de la Convención de Mérida "El estado de la Convención de las Naciones Unidas contra la Corrupción a 20 años de su adopción".</a:t>
            </a:r>
          </a:p>
          <a:p>
            <a:pPr algn="l"/>
            <a:r>
              <a:rPr lang="es-MX" sz="1600" b="0" i="0" dirty="0">
                <a:solidFill>
                  <a:srgbClr val="050505"/>
                </a:solidFill>
                <a:effectLst/>
                <a:latin typeface="+mj-lt"/>
              </a:rPr>
              <a:t>En el evento en Mérida, Yucatán, el director estuvo con integrantes del Consejo de Participación Ciudadana Coahuila y de la Secretaria Ejecutiva del Sistema Estatal Anticorrupción de Coahuila</a:t>
            </a:r>
          </a:p>
        </p:txBody>
      </p:sp>
    </p:spTree>
    <p:extLst>
      <p:ext uri="{BB962C8B-B14F-4D97-AF65-F5344CB8AC3E}">
        <p14:creationId xmlns:p14="http://schemas.microsoft.com/office/powerpoint/2010/main" val="93817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p3">
            <a:extLst>
              <a:ext uri="{FF2B5EF4-FFF2-40B4-BE49-F238E27FC236}">
                <a16:creationId xmlns:a16="http://schemas.microsoft.com/office/drawing/2014/main" id="{ACBE9287-F3DE-4F1D-7D6A-7613C05EA007}"/>
              </a:ext>
            </a:extLst>
          </p:cNvPr>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2023</a:t>
            </a:r>
            <a:endParaRPr dirty="0">
              <a:solidFill>
                <a:schemeClr val="dk1"/>
              </a:solidFill>
            </a:endParaRPr>
          </a:p>
        </p:txBody>
      </p:sp>
      <p:sp>
        <p:nvSpPr>
          <p:cNvPr id="5" name="Google Shape;171;p3">
            <a:extLst>
              <a:ext uri="{FF2B5EF4-FFF2-40B4-BE49-F238E27FC236}">
                <a16:creationId xmlns:a16="http://schemas.microsoft.com/office/drawing/2014/main" id="{8E133977-4BFE-76B5-25AE-D19EC7EDA006}"/>
              </a:ext>
            </a:extLst>
          </p:cNvPr>
          <p:cNvSpPr/>
          <p:nvPr/>
        </p:nvSpPr>
        <p:spPr>
          <a:xfrm>
            <a:off x="1356359" y="2695056"/>
            <a:ext cx="7208327" cy="338514"/>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Jueves 7 de diciembre</a:t>
            </a:r>
          </a:p>
        </p:txBody>
      </p:sp>
      <p:sp>
        <p:nvSpPr>
          <p:cNvPr id="6" name="Google Shape;168;p3">
            <a:extLst>
              <a:ext uri="{FF2B5EF4-FFF2-40B4-BE49-F238E27FC236}">
                <a16:creationId xmlns:a16="http://schemas.microsoft.com/office/drawing/2014/main" id="{B57727C3-1223-F74C-A41A-52B561B27916}"/>
              </a:ext>
            </a:extLst>
          </p:cNvPr>
          <p:cNvSpPr/>
          <p:nvPr/>
        </p:nvSpPr>
        <p:spPr>
          <a:xfrm>
            <a:off x="999773" y="2378992"/>
            <a:ext cx="7921500" cy="2110351"/>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10" name="CuadroTexto 9">
            <a:extLst>
              <a:ext uri="{FF2B5EF4-FFF2-40B4-BE49-F238E27FC236}">
                <a16:creationId xmlns:a16="http://schemas.microsoft.com/office/drawing/2014/main" id="{B0F1E8B8-C09F-1059-DCF2-378DFE698ED5}"/>
              </a:ext>
            </a:extLst>
          </p:cNvPr>
          <p:cNvSpPr txBox="1"/>
          <p:nvPr/>
        </p:nvSpPr>
        <p:spPr>
          <a:xfrm>
            <a:off x="1356358" y="3033571"/>
            <a:ext cx="7531578" cy="1077218"/>
          </a:xfrm>
          <a:prstGeom prst="rect">
            <a:avLst/>
          </a:prstGeom>
          <a:noFill/>
        </p:spPr>
        <p:txBody>
          <a:bodyPr wrap="square">
            <a:spAutoFit/>
          </a:bodyPr>
          <a:lstStyle/>
          <a:p>
            <a:r>
              <a:rPr lang="es-MX" sz="1600" dirty="0">
                <a:latin typeface="+mn-lt"/>
              </a:rPr>
              <a:t> La Comisionada Presidenta del ICAI, Dulce María Fuentes Mancillas asiste al 2do Informe de Resultados del Alcalde de #RamosArizpe, José María Morales Padilla.</a:t>
            </a:r>
          </a:p>
          <a:p>
            <a:endParaRPr lang="es-MX" sz="1600" dirty="0">
              <a:latin typeface="+mn-lt"/>
            </a:endParaRPr>
          </a:p>
        </p:txBody>
      </p:sp>
    </p:spTree>
    <p:extLst>
      <p:ext uri="{BB962C8B-B14F-4D97-AF65-F5344CB8AC3E}">
        <p14:creationId xmlns:p14="http://schemas.microsoft.com/office/powerpoint/2010/main" val="216687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7;p3">
            <a:extLst>
              <a:ext uri="{FF2B5EF4-FFF2-40B4-BE49-F238E27FC236}">
                <a16:creationId xmlns:a16="http://schemas.microsoft.com/office/drawing/2014/main" id="{87D845BA-EA45-75D4-F10F-C29B6399B680}"/>
              </a:ext>
            </a:extLst>
          </p:cNvPr>
          <p:cNvSpPr txBox="1"/>
          <p:nvPr/>
        </p:nvSpPr>
        <p:spPr>
          <a:xfrm>
            <a:off x="5148263" y="188913"/>
            <a:ext cx="3779837" cy="400069"/>
          </a:xfrm>
          <a:prstGeom prst="rect">
            <a:avLst/>
          </a:prstGeom>
          <a:noFill/>
          <a:ln>
            <a:noFill/>
          </a:ln>
        </p:spPr>
        <p:txBody>
          <a:bodyPr spcFirstLastPara="1" wrap="square" lIns="91425" tIns="45700" rIns="91425" bIns="45700" anchor="t" anchorCtr="0">
            <a:spAutoFit/>
          </a:bodyPr>
          <a:lstStyle/>
          <a:p>
            <a:pPr algn="ctr"/>
            <a:r>
              <a:rPr lang="es-MX" sz="2000" dirty="0">
                <a:solidFill>
                  <a:schemeClr val="dk1"/>
                </a:solidFill>
                <a:latin typeface="Century Gothic"/>
                <a:ea typeface="Century Gothic"/>
                <a:cs typeface="Century Gothic"/>
                <a:sym typeface="Century Gothic"/>
              </a:rPr>
              <a:t>Actividades diciembre 2023</a:t>
            </a:r>
            <a:endParaRPr dirty="0">
              <a:solidFill>
                <a:schemeClr val="dk1"/>
              </a:solidFill>
            </a:endParaRPr>
          </a:p>
        </p:txBody>
      </p:sp>
      <p:sp>
        <p:nvSpPr>
          <p:cNvPr id="5" name="Google Shape;171;p3">
            <a:extLst>
              <a:ext uri="{FF2B5EF4-FFF2-40B4-BE49-F238E27FC236}">
                <a16:creationId xmlns:a16="http://schemas.microsoft.com/office/drawing/2014/main" id="{D45429CD-2D37-BBA2-8A19-D21B8FB10943}"/>
              </a:ext>
            </a:extLst>
          </p:cNvPr>
          <p:cNvSpPr/>
          <p:nvPr/>
        </p:nvSpPr>
        <p:spPr>
          <a:xfrm>
            <a:off x="1356359" y="1253713"/>
            <a:ext cx="7208327" cy="338514"/>
          </a:xfrm>
          <a:prstGeom prst="rect">
            <a:avLst/>
          </a:prstGeom>
          <a:noFill/>
          <a:ln>
            <a:noFill/>
          </a:ln>
        </p:spPr>
        <p:txBody>
          <a:bodyPr spcFirstLastPara="1" wrap="square" lIns="91425" tIns="45700" rIns="91425" bIns="45700" anchor="t" anchorCtr="0">
            <a:spAutoFit/>
          </a:bodyPr>
          <a:lstStyle/>
          <a:p>
            <a:r>
              <a:rPr lang="es-MX" sz="1600" b="1" dirty="0">
                <a:solidFill>
                  <a:schemeClr val="dk1"/>
                </a:solidFill>
                <a:latin typeface="+mn-lt"/>
                <a:ea typeface="Century Gothic"/>
                <a:cs typeface="Century Gothic"/>
                <a:sym typeface="Century Gothic"/>
              </a:rPr>
              <a:t>Viernes 8 de diciembre</a:t>
            </a:r>
          </a:p>
        </p:txBody>
      </p:sp>
      <p:sp>
        <p:nvSpPr>
          <p:cNvPr id="6" name="Google Shape;168;p3">
            <a:extLst>
              <a:ext uri="{FF2B5EF4-FFF2-40B4-BE49-F238E27FC236}">
                <a16:creationId xmlns:a16="http://schemas.microsoft.com/office/drawing/2014/main" id="{B57A511A-ED0C-EBCA-0AA7-D0B42C94244D}"/>
              </a:ext>
            </a:extLst>
          </p:cNvPr>
          <p:cNvSpPr/>
          <p:nvPr/>
        </p:nvSpPr>
        <p:spPr>
          <a:xfrm>
            <a:off x="999773" y="937649"/>
            <a:ext cx="7921500" cy="5731438"/>
          </a:xfrm>
          <a:prstGeom prst="flowChartAlternateProcess">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endParaRPr sz="1600" dirty="0">
              <a:solidFill>
                <a:schemeClr val="dk1"/>
              </a:solidFill>
              <a:latin typeface="Century Gothic"/>
              <a:ea typeface="Century Gothic"/>
              <a:cs typeface="Century Gothic"/>
              <a:sym typeface="Century Gothic"/>
            </a:endParaRPr>
          </a:p>
        </p:txBody>
      </p:sp>
      <p:sp>
        <p:nvSpPr>
          <p:cNvPr id="10" name="CuadroTexto 9">
            <a:extLst>
              <a:ext uri="{FF2B5EF4-FFF2-40B4-BE49-F238E27FC236}">
                <a16:creationId xmlns:a16="http://schemas.microsoft.com/office/drawing/2014/main" id="{E818E43A-3455-9DCE-60E7-A6A306FE3E13}"/>
              </a:ext>
            </a:extLst>
          </p:cNvPr>
          <p:cNvSpPr txBox="1"/>
          <p:nvPr/>
        </p:nvSpPr>
        <p:spPr>
          <a:xfrm>
            <a:off x="1356358" y="1592228"/>
            <a:ext cx="7531578" cy="4278094"/>
          </a:xfrm>
          <a:prstGeom prst="rect">
            <a:avLst/>
          </a:prstGeom>
          <a:noFill/>
        </p:spPr>
        <p:txBody>
          <a:bodyPr wrap="square">
            <a:spAutoFit/>
          </a:bodyPr>
          <a:lstStyle/>
          <a:p>
            <a:r>
              <a:rPr lang="es-MX" sz="1600" dirty="0">
                <a:latin typeface="+mn-lt"/>
              </a:rPr>
              <a:t>La Asociación Noreste de Archivos - ANA, dentro de su Cuarta Asamblea Ordinaria 2023, entregó el reconocimiento al “Mérito Archivístico” a Verónica Ramos Torres, Directora de Gestión Documental y Procedimientos del ICAI y en la categoría “Archivista del Año” fue para Roboam Martín Rodríguez Arellano, de Tamaulipas.</a:t>
            </a:r>
          </a:p>
          <a:p>
            <a:r>
              <a:rPr lang="es-MX" sz="1600" dirty="0">
                <a:latin typeface="+mn-lt"/>
              </a:rPr>
              <a:t>Acompañaron a Verónica Ramos Torres a recibir su presea la Comisionada Presidenta del ICAI, Dulce María Fuentes Mancillas; el Comisionado, Francisco Javier Diez de Urdanivia del Valle; el Secretario Técnico, José Eduardo Vega Luna; el Director de Cumplimiento y Responsabilidades, José Alejandro Herrera Casillas; el proyectista Martín Valdés Casas y la Subdirectora de Evaluación, Gabriela Guillermo Arriaga.</a:t>
            </a:r>
          </a:p>
          <a:p>
            <a:r>
              <a:rPr lang="es-MX" sz="1600" dirty="0">
                <a:latin typeface="+mn-lt"/>
              </a:rPr>
              <a:t>El presidente de la Asociación Noreste de Archivos - ANA, Alfredo Ríos Guajardo y la Directora del Archivo Municipal de Saltillo, Sofía </a:t>
            </a:r>
            <a:r>
              <a:rPr lang="es-MX" sz="1600" dirty="0" err="1">
                <a:latin typeface="+mn-lt"/>
              </a:rPr>
              <a:t>Strozzi</a:t>
            </a:r>
            <a:r>
              <a:rPr lang="es-MX" sz="1600" dirty="0">
                <a:latin typeface="+mn-lt"/>
              </a:rPr>
              <a:t> entregaron el reconocimiento a la Directora de Gestión Documental y Procedimientos de este órgano garante.</a:t>
            </a:r>
          </a:p>
          <a:p>
            <a:r>
              <a:rPr lang="es-MX" sz="1600" dirty="0">
                <a:latin typeface="+mn-lt"/>
              </a:rPr>
              <a:t>Esta asociación la conforman los archivos históricos, públicos y privados de los estados de Coahuila, Nuevo León y Tamaulipas.</a:t>
            </a:r>
          </a:p>
        </p:txBody>
      </p:sp>
    </p:spTree>
    <p:extLst>
      <p:ext uri="{BB962C8B-B14F-4D97-AF65-F5344CB8AC3E}">
        <p14:creationId xmlns:p14="http://schemas.microsoft.com/office/powerpoint/2010/main" val="3046818882"/>
      </p:ext>
    </p:extLst>
  </p:cSld>
  <p:clrMapOvr>
    <a:masterClrMapping/>
  </p:clrMapOvr>
</p:sld>
</file>

<file path=ppt/theme/theme1.xml><?xml version="1.0" encoding="utf-8"?>
<a:theme xmlns:a="http://schemas.openxmlformats.org/drawingml/2006/main" name="Parallax">
  <a:themeElements>
    <a:clrScheme name="Parallax">
      <a:dk1>
        <a:srgbClr val="000000"/>
      </a:dk1>
      <a:lt1>
        <a:srgbClr val="FFFFFF"/>
      </a:lt1>
      <a:dk2>
        <a:srgbClr val="212121"/>
      </a:dk2>
      <a:lt2>
        <a:srgbClr val="CDD0D1"/>
      </a:lt2>
      <a:accent1>
        <a:srgbClr val="BC1C1C"/>
      </a:accent1>
      <a:accent2>
        <a:srgbClr val="F67534"/>
      </a:accent2>
      <a:accent3>
        <a:srgbClr val="EAAC35"/>
      </a:accent3>
      <a:accent4>
        <a:srgbClr val="9BAF68"/>
      </a:accent4>
      <a:accent5>
        <a:srgbClr val="68B9A6"/>
      </a:accent5>
      <a:accent6>
        <a:srgbClr val="50B1D4"/>
      </a:accent6>
      <a:hlink>
        <a:srgbClr val="E46416"/>
      </a:hlink>
      <a:folHlink>
        <a:srgbClr val="EE934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3471</TotalTime>
  <Words>1402</Words>
  <Application>Microsoft Office PowerPoint</Application>
  <PresentationFormat>Presentación en pantalla (4:3)</PresentationFormat>
  <Paragraphs>78</Paragraphs>
  <Slides>15</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Corbel</vt:lpstr>
      <vt:lpstr>Century Gothic</vt:lpstr>
      <vt:lpstr>Arial</vt:lpstr>
      <vt:lpstr>Parallax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HP</dc:creator>
  <cp:lastModifiedBy>HP</cp:lastModifiedBy>
  <cp:revision>963</cp:revision>
  <dcterms:created xsi:type="dcterms:W3CDTF">2021-03-23T20:23:42Z</dcterms:created>
  <dcterms:modified xsi:type="dcterms:W3CDTF">2024-01-12T21:57:59Z</dcterms:modified>
</cp:coreProperties>
</file>