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0"/>
  </p:notesMasterIdLst>
  <p:sldIdLst>
    <p:sldId id="256" r:id="rId2"/>
    <p:sldId id="258" r:id="rId3"/>
    <p:sldId id="259" r:id="rId4"/>
    <p:sldId id="260" r:id="rId5"/>
    <p:sldId id="265" r:id="rId6"/>
    <p:sldId id="267" r:id="rId7"/>
    <p:sldId id="268"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Lst>
  <p:sldSz cx="9144000" cy="6858000" type="screen4x3"/>
  <p:notesSz cx="7010400" cy="9296400"/>
  <p:embeddedFontLst>
    <p:embeddedFont>
      <p:font typeface="Century Gothic" panose="020B0502020202020204" pitchFamily="34" charset="0"/>
      <p:regular r:id="rId31"/>
      <p:bold r:id="rId32"/>
      <p:italic r:id="rId33"/>
      <p:boldItalic r:id="rId34"/>
    </p:embeddedFont>
    <p:embeddedFont>
      <p:font typeface="Corbel" panose="020B0503020204020204"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4" roundtripDataSignature="AMtx7mggmlmxMPgGUIPE2bRGsPT3938nt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76" autoAdjust="0"/>
    <p:restoredTop sz="92710" autoAdjust="0"/>
  </p:normalViewPr>
  <p:slideViewPr>
    <p:cSldViewPr snapToGrid="0">
      <p:cViewPr varScale="1">
        <p:scale>
          <a:sx n="66" d="100"/>
          <a:sy n="66" d="100"/>
        </p:scale>
        <p:origin x="168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4.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6888" cy="465138"/>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 name="Google Shape;4;n"/>
          <p:cNvSpPr txBox="1">
            <a:spLocks noGrp="1"/>
          </p:cNvSpPr>
          <p:nvPr>
            <p:ph type="dt" idx="10"/>
          </p:nvPr>
        </p:nvSpPr>
        <p:spPr>
          <a:xfrm>
            <a:off x="3971925" y="0"/>
            <a:ext cx="3036888" cy="465138"/>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 name="Google Shape;5;n"/>
          <p:cNvSpPr>
            <a:spLocks noGrp="1" noRot="1" noChangeAspect="1"/>
          </p:cNvSpPr>
          <p:nvPr>
            <p:ph type="sldImg" idx="3"/>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01675" y="4416425"/>
            <a:ext cx="5607050" cy="4183063"/>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675"/>
            <a:ext cx="3036888" cy="465138"/>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 name="Google Shape;8;n"/>
          <p:cNvSpPr txBox="1">
            <a:spLocks noGrp="1"/>
          </p:cNvSpPr>
          <p:nvPr>
            <p:ph type="sldNum" idx="12"/>
          </p:nvPr>
        </p:nvSpPr>
        <p:spPr>
          <a:xfrm>
            <a:off x="3971925" y="8829675"/>
            <a:ext cx="3036888" cy="465138"/>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s-MX" sz="1200" b="0" i="0" u="none" strike="noStrike" cap="none">
                <a:solidFill>
                  <a:schemeClr val="dk1"/>
                </a:solidFill>
                <a:latin typeface="Arial"/>
                <a:ea typeface="Arial"/>
                <a:cs typeface="Arial"/>
                <a:sym typeface="Arial"/>
              </a:rPr>
              <a:t>‹Nº›</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notes"/>
          <p:cNvSpPr txBox="1"/>
          <p:nvPr/>
        </p:nvSpPr>
        <p:spPr>
          <a:xfrm>
            <a:off x="3971925" y="8829675"/>
            <a:ext cx="3036888" cy="465138"/>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s-MX" sz="1200">
                <a:solidFill>
                  <a:schemeClr val="dk1"/>
                </a:solidFill>
                <a:latin typeface="Arial"/>
                <a:ea typeface="Arial"/>
                <a:cs typeface="Arial"/>
                <a:sym typeface="Arial"/>
              </a:rPr>
              <a:t>1</a:t>
            </a:fld>
            <a:endParaRPr sz="1200">
              <a:solidFill>
                <a:schemeClr val="dk1"/>
              </a:solidFill>
              <a:latin typeface="Arial"/>
              <a:ea typeface="Arial"/>
              <a:cs typeface="Arial"/>
              <a:sym typeface="Arial"/>
            </a:endParaRPr>
          </a:p>
        </p:txBody>
      </p:sp>
      <p:sp>
        <p:nvSpPr>
          <p:cNvPr id="146" name="Google Shape;146;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7" name="Google Shape;147;p1:notes"/>
          <p:cNvSpPr txBox="1">
            <a:spLocks noGrp="1"/>
          </p:cNvSpPr>
          <p:nvPr>
            <p:ph type="body" idx="1"/>
          </p:nvPr>
        </p:nvSpPr>
        <p:spPr>
          <a:xfrm>
            <a:off x="701675" y="4416425"/>
            <a:ext cx="5607050" cy="4183063"/>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3:notes"/>
          <p:cNvSpPr txBox="1">
            <a:spLocks noGrp="1"/>
          </p:cNvSpPr>
          <p:nvPr>
            <p:ph type="body" idx="1"/>
          </p:nvPr>
        </p:nvSpPr>
        <p:spPr>
          <a:xfrm>
            <a:off x="701675" y="4416425"/>
            <a:ext cx="5607050" cy="4183063"/>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165" name="Google Shape;165;p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4:notes"/>
          <p:cNvSpPr txBox="1">
            <a:spLocks noGrp="1"/>
          </p:cNvSpPr>
          <p:nvPr>
            <p:ph type="body" idx="1"/>
          </p:nvPr>
        </p:nvSpPr>
        <p:spPr>
          <a:xfrm>
            <a:off x="701675" y="4416425"/>
            <a:ext cx="5607050" cy="4183063"/>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174" name="Google Shape;174;p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5:notes"/>
          <p:cNvSpPr txBox="1">
            <a:spLocks noGrp="1"/>
          </p:cNvSpPr>
          <p:nvPr>
            <p:ph type="body" idx="1"/>
          </p:nvPr>
        </p:nvSpPr>
        <p:spPr>
          <a:xfrm>
            <a:off x="701675" y="4416425"/>
            <a:ext cx="5607050" cy="4183063"/>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dirty="0"/>
          </a:p>
        </p:txBody>
      </p:sp>
      <p:sp>
        <p:nvSpPr>
          <p:cNvPr id="181" name="Google Shape;181;p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5:notes"/>
          <p:cNvSpPr txBox="1">
            <a:spLocks noGrp="1"/>
          </p:cNvSpPr>
          <p:nvPr>
            <p:ph type="body" idx="1"/>
          </p:nvPr>
        </p:nvSpPr>
        <p:spPr>
          <a:xfrm>
            <a:off x="701675" y="4416425"/>
            <a:ext cx="5607050" cy="4183063"/>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dirty="0"/>
          </a:p>
        </p:txBody>
      </p:sp>
      <p:sp>
        <p:nvSpPr>
          <p:cNvPr id="181" name="Google Shape;181;p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4376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22"/>
        <p:cNvGrpSpPr/>
        <p:nvPr/>
      </p:nvGrpSpPr>
      <p:grpSpPr>
        <a:xfrm>
          <a:off x="0" y="0"/>
          <a:ext cx="0" cy="0"/>
          <a:chOff x="0" y="0"/>
          <a:chExt cx="0" cy="0"/>
        </a:xfrm>
      </p:grpSpPr>
      <p:sp>
        <p:nvSpPr>
          <p:cNvPr id="23" name="Google Shape;23;p8"/>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8"/>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8"/>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n panorámica con descripción">
  <p:cSld name="Imagen panorámica con descripción">
    <p:spTree>
      <p:nvGrpSpPr>
        <p:cNvPr id="1" name="Shape 88"/>
        <p:cNvGrpSpPr/>
        <p:nvPr/>
      </p:nvGrpSpPr>
      <p:grpSpPr>
        <a:xfrm>
          <a:off x="0" y="0"/>
          <a:ext cx="0" cy="0"/>
          <a:chOff x="0" y="0"/>
          <a:chExt cx="0" cy="0"/>
        </a:xfrm>
      </p:grpSpPr>
      <p:sp>
        <p:nvSpPr>
          <p:cNvPr id="89" name="Google Shape;89;p17"/>
          <p:cNvSpPr txBox="1">
            <a:spLocks noGrp="1"/>
          </p:cNvSpPr>
          <p:nvPr>
            <p:ph type="title"/>
          </p:nvPr>
        </p:nvSpPr>
        <p:spPr>
          <a:xfrm>
            <a:off x="1113523" y="4732865"/>
            <a:ext cx="7515991" cy="566738"/>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SzPts val="1400"/>
              <a:buNone/>
              <a:defRPr sz="2400" b="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7"/>
          <p:cNvSpPr>
            <a:spLocks noGrp="1"/>
          </p:cNvSpPr>
          <p:nvPr>
            <p:ph type="pic" idx="2"/>
          </p:nvPr>
        </p:nvSpPr>
        <p:spPr>
          <a:xfrm>
            <a:off x="1789975" y="932112"/>
            <a:ext cx="6171065" cy="3164976"/>
          </a:xfrm>
          <a:prstGeom prst="roundRect">
            <a:avLst>
              <a:gd name="adj" fmla="val 4380"/>
            </a:avLst>
          </a:prstGeom>
          <a:noFill/>
          <a:ln w="38100" cap="flat" cmpd="sng">
            <a:solidFill>
              <a:schemeClr val="lt2"/>
            </a:solidFill>
            <a:prstDash val="solid"/>
            <a:round/>
            <a:headEnd type="none" w="sm" len="sm"/>
            <a:tailEnd type="none" w="sm" len="sm"/>
          </a:ln>
        </p:spPr>
      </p:sp>
      <p:sp>
        <p:nvSpPr>
          <p:cNvPr id="91" name="Google Shape;91;p17"/>
          <p:cNvSpPr txBox="1">
            <a:spLocks noGrp="1"/>
          </p:cNvSpPr>
          <p:nvPr>
            <p:ph type="body" idx="1"/>
          </p:nvPr>
        </p:nvSpPr>
        <p:spPr>
          <a:xfrm>
            <a:off x="1113523" y="5299603"/>
            <a:ext cx="7515991" cy="493712"/>
          </a:xfrm>
          <a:prstGeom prst="rect">
            <a:avLst/>
          </a:prstGeom>
          <a:noFill/>
          <a:ln>
            <a:noFill/>
          </a:ln>
        </p:spPr>
        <p:txBody>
          <a:bodyPr spcFirstLastPara="1" wrap="square" lIns="91425" tIns="45700" rIns="91425" bIns="45700" anchor="ctr" anchorCtr="0">
            <a:normAutofit/>
          </a:bodyPr>
          <a:lstStyle>
            <a:lvl1pPr marL="457200" lvl="0" indent="-228600" algn="ctr">
              <a:spcBef>
                <a:spcPts val="280"/>
              </a:spcBef>
              <a:spcAft>
                <a:spcPts val="0"/>
              </a:spcAft>
              <a:buSzPts val="2030"/>
              <a:buNone/>
              <a:defRPr sz="1400"/>
            </a:lvl1pPr>
            <a:lvl2pPr marL="914400" lvl="1" indent="-228600" algn="l">
              <a:spcBef>
                <a:spcPts val="600"/>
              </a:spcBef>
              <a:spcAft>
                <a:spcPts val="0"/>
              </a:spcAft>
              <a:buSzPts val="1740"/>
              <a:buNone/>
              <a:defRPr sz="1200"/>
            </a:lvl2pPr>
            <a:lvl3pPr marL="1371600" lvl="2" indent="-228600" algn="l">
              <a:spcBef>
                <a:spcPts val="600"/>
              </a:spcBef>
              <a:spcAft>
                <a:spcPts val="0"/>
              </a:spcAft>
              <a:buSzPts val="1450"/>
              <a:buNone/>
              <a:defRPr sz="1000"/>
            </a:lvl3pPr>
            <a:lvl4pPr marL="1828800" lvl="3" indent="-228600" algn="l">
              <a:spcBef>
                <a:spcPts val="600"/>
              </a:spcBef>
              <a:spcAft>
                <a:spcPts val="0"/>
              </a:spcAft>
              <a:buSzPts val="1305"/>
              <a:buNone/>
              <a:defRPr sz="900"/>
            </a:lvl4pPr>
            <a:lvl5pPr marL="2286000" lvl="4" indent="-228600" algn="l">
              <a:spcBef>
                <a:spcPts val="600"/>
              </a:spcBef>
              <a:spcAft>
                <a:spcPts val="0"/>
              </a:spcAft>
              <a:buSzPts val="1305"/>
              <a:buNone/>
              <a:defRPr sz="900"/>
            </a:lvl5pPr>
            <a:lvl6pPr marL="2743200" lvl="5" indent="-228600" algn="l">
              <a:spcBef>
                <a:spcPts val="600"/>
              </a:spcBef>
              <a:spcAft>
                <a:spcPts val="0"/>
              </a:spcAft>
              <a:buSzPts val="1305"/>
              <a:buNone/>
              <a:defRPr sz="900"/>
            </a:lvl6pPr>
            <a:lvl7pPr marL="3200400" lvl="6" indent="-228600" algn="l">
              <a:spcBef>
                <a:spcPts val="600"/>
              </a:spcBef>
              <a:spcAft>
                <a:spcPts val="0"/>
              </a:spcAft>
              <a:buSzPts val="1305"/>
              <a:buNone/>
              <a:defRPr sz="900"/>
            </a:lvl7pPr>
            <a:lvl8pPr marL="3657600" lvl="7" indent="-228600" algn="l">
              <a:spcBef>
                <a:spcPts val="600"/>
              </a:spcBef>
              <a:spcAft>
                <a:spcPts val="0"/>
              </a:spcAft>
              <a:buSzPts val="1305"/>
              <a:buNone/>
              <a:defRPr sz="900"/>
            </a:lvl8pPr>
            <a:lvl9pPr marL="4114800" lvl="8" indent="-228600" algn="l">
              <a:spcBef>
                <a:spcPts val="600"/>
              </a:spcBef>
              <a:spcAft>
                <a:spcPts val="600"/>
              </a:spcAft>
              <a:buSzPts val="1305"/>
              <a:buNone/>
              <a:defRPr sz="900"/>
            </a:lvl9pPr>
          </a:lstStyle>
          <a:p>
            <a:endParaRPr/>
          </a:p>
        </p:txBody>
      </p:sp>
      <p:sp>
        <p:nvSpPr>
          <p:cNvPr id="92" name="Google Shape;92;p17"/>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7"/>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7"/>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y descripción">
  <p:cSld name="Título y descripción">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xfrm>
            <a:off x="1113524" y="685800"/>
            <a:ext cx="7515991" cy="3048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SzPts val="1400"/>
              <a:buNone/>
              <a:defRPr sz="3200" b="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8"/>
          <p:cNvSpPr txBox="1">
            <a:spLocks noGrp="1"/>
          </p:cNvSpPr>
          <p:nvPr>
            <p:ph type="body" idx="1"/>
          </p:nvPr>
        </p:nvSpPr>
        <p:spPr>
          <a:xfrm>
            <a:off x="1113524" y="4343400"/>
            <a:ext cx="7515992" cy="1447800"/>
          </a:xfrm>
          <a:prstGeom prst="rect">
            <a:avLst/>
          </a:prstGeom>
          <a:noFill/>
          <a:ln>
            <a:noFill/>
          </a:ln>
        </p:spPr>
        <p:txBody>
          <a:bodyPr spcFirstLastPara="1" wrap="square" lIns="91425" tIns="45700" rIns="91425" bIns="45700" anchor="ctr" anchorCtr="0">
            <a:normAutofit/>
          </a:bodyPr>
          <a:lstStyle>
            <a:lvl1pPr marL="457200" lvl="0" indent="-228600" algn="ctr">
              <a:spcBef>
                <a:spcPts val="400"/>
              </a:spcBef>
              <a:spcAft>
                <a:spcPts val="0"/>
              </a:spcAft>
              <a:buSzPts val="2900"/>
              <a:buNone/>
              <a:defRPr sz="20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98" name="Google Shape;98;p18"/>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8"/>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8"/>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ita con descripción">
  <p:cSld name="Cita con descripción">
    <p:spTree>
      <p:nvGrpSpPr>
        <p:cNvPr id="1" name="Shape 101"/>
        <p:cNvGrpSpPr/>
        <p:nvPr/>
      </p:nvGrpSpPr>
      <p:grpSpPr>
        <a:xfrm>
          <a:off x="0" y="0"/>
          <a:ext cx="0" cy="0"/>
          <a:chOff x="0" y="0"/>
          <a:chExt cx="0" cy="0"/>
        </a:xfrm>
      </p:grpSpPr>
      <p:sp>
        <p:nvSpPr>
          <p:cNvPr id="102" name="Google Shape;102;p19"/>
          <p:cNvSpPr txBox="1"/>
          <p:nvPr/>
        </p:nvSpPr>
        <p:spPr>
          <a:xfrm>
            <a:off x="969963" y="863600"/>
            <a:ext cx="457200" cy="584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MX" sz="8000">
                <a:solidFill>
                  <a:schemeClr val="dk1"/>
                </a:solidFill>
                <a:latin typeface="Century Gothic"/>
                <a:ea typeface="Century Gothic"/>
                <a:cs typeface="Century Gothic"/>
                <a:sym typeface="Century Gothic"/>
              </a:rPr>
              <a:t>“</a:t>
            </a:r>
            <a:endParaRPr sz="8000">
              <a:solidFill>
                <a:schemeClr val="dk1"/>
              </a:solidFill>
              <a:latin typeface="Century Gothic"/>
              <a:ea typeface="Century Gothic"/>
              <a:cs typeface="Century Gothic"/>
              <a:sym typeface="Century Gothic"/>
            </a:endParaRPr>
          </a:p>
        </p:txBody>
      </p:sp>
      <p:sp>
        <p:nvSpPr>
          <p:cNvPr id="103" name="Google Shape;103;p19"/>
          <p:cNvSpPr txBox="1"/>
          <p:nvPr/>
        </p:nvSpPr>
        <p:spPr>
          <a:xfrm>
            <a:off x="8172450" y="2819400"/>
            <a:ext cx="457200" cy="5842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s-MX" sz="8000">
                <a:solidFill>
                  <a:schemeClr val="dk1"/>
                </a:solidFill>
                <a:latin typeface="Century Gothic"/>
                <a:ea typeface="Century Gothic"/>
                <a:cs typeface="Century Gothic"/>
                <a:sym typeface="Century Gothic"/>
              </a:rPr>
              <a:t>”</a:t>
            </a:r>
            <a:endParaRPr sz="8000">
              <a:solidFill>
                <a:schemeClr val="dk1"/>
              </a:solidFill>
              <a:latin typeface="Century Gothic"/>
              <a:ea typeface="Century Gothic"/>
              <a:cs typeface="Century Gothic"/>
              <a:sym typeface="Century Gothic"/>
            </a:endParaRPr>
          </a:p>
        </p:txBody>
      </p:sp>
      <p:sp>
        <p:nvSpPr>
          <p:cNvPr id="104" name="Google Shape;104;p19"/>
          <p:cNvSpPr txBox="1">
            <a:spLocks noGrp="1"/>
          </p:cNvSpPr>
          <p:nvPr>
            <p:ph type="title"/>
          </p:nvPr>
        </p:nvSpPr>
        <p:spPr>
          <a:xfrm>
            <a:off x="1426741" y="685801"/>
            <a:ext cx="6974115" cy="274319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SzPts val="1400"/>
              <a:buNone/>
              <a:defRPr sz="3200" b="0" cap="none">
                <a:solidFill>
                  <a:schemeClr val="dk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9"/>
          <p:cNvSpPr txBox="1">
            <a:spLocks noGrp="1"/>
          </p:cNvSpPr>
          <p:nvPr>
            <p:ph type="body" idx="1"/>
          </p:nvPr>
        </p:nvSpPr>
        <p:spPr>
          <a:xfrm>
            <a:off x="1598235" y="3428999"/>
            <a:ext cx="6631128" cy="381000"/>
          </a:xfrm>
          <a:prstGeom prst="rect">
            <a:avLst/>
          </a:prstGeom>
          <a:noFill/>
          <a:ln>
            <a:noFill/>
          </a:ln>
        </p:spPr>
        <p:txBody>
          <a:bodyPr spcFirstLastPara="1" wrap="square" lIns="91425" tIns="45700" rIns="91425" bIns="45700" anchor="ctr" anchorCtr="0">
            <a:normAutofit/>
          </a:bodyPr>
          <a:lstStyle>
            <a:lvl1pPr marL="457200" lvl="0" indent="-228600" algn="l">
              <a:spcBef>
                <a:spcPts val="360"/>
              </a:spcBef>
              <a:spcAft>
                <a:spcPts val="0"/>
              </a:spcAft>
              <a:buSzPts val="2610"/>
              <a:buFont typeface="Corbel"/>
              <a:buNone/>
              <a:defRPr sz="1800"/>
            </a:lvl1pPr>
            <a:lvl2pPr marL="914400" lvl="1" indent="-228600" algn="l">
              <a:spcBef>
                <a:spcPts val="600"/>
              </a:spcBef>
              <a:spcAft>
                <a:spcPts val="0"/>
              </a:spcAft>
              <a:buSzPts val="2900"/>
              <a:buFont typeface="Corbel"/>
              <a:buNone/>
              <a:defRPr/>
            </a:lvl2pPr>
            <a:lvl3pPr marL="1371600" lvl="2" indent="-228600" algn="l">
              <a:spcBef>
                <a:spcPts val="600"/>
              </a:spcBef>
              <a:spcAft>
                <a:spcPts val="0"/>
              </a:spcAft>
              <a:buSzPts val="2610"/>
              <a:buFont typeface="Corbel"/>
              <a:buNone/>
              <a:defRPr/>
            </a:lvl3pPr>
            <a:lvl4pPr marL="1828800" lvl="3" indent="-228600" algn="l">
              <a:spcBef>
                <a:spcPts val="600"/>
              </a:spcBef>
              <a:spcAft>
                <a:spcPts val="0"/>
              </a:spcAft>
              <a:buSzPts val="2320"/>
              <a:buFont typeface="Corbel"/>
              <a:buNone/>
              <a:defRPr/>
            </a:lvl4pPr>
            <a:lvl5pPr marL="2286000" lvl="4" indent="-228600" algn="l">
              <a:spcBef>
                <a:spcPts val="600"/>
              </a:spcBef>
              <a:spcAft>
                <a:spcPts val="0"/>
              </a:spcAft>
              <a:buSzPts val="2030"/>
              <a:buFont typeface="Corbel"/>
              <a:buNone/>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06" name="Google Shape;106;p19"/>
          <p:cNvSpPr txBox="1">
            <a:spLocks noGrp="1"/>
          </p:cNvSpPr>
          <p:nvPr>
            <p:ph type="body" idx="2"/>
          </p:nvPr>
        </p:nvSpPr>
        <p:spPr>
          <a:xfrm>
            <a:off x="1113523" y="4343400"/>
            <a:ext cx="7515991" cy="1447800"/>
          </a:xfrm>
          <a:prstGeom prst="rect">
            <a:avLst/>
          </a:prstGeom>
          <a:noFill/>
          <a:ln>
            <a:noFill/>
          </a:ln>
        </p:spPr>
        <p:txBody>
          <a:bodyPr spcFirstLastPara="1" wrap="square" lIns="91425" tIns="45700" rIns="91425" bIns="45700" anchor="ctr" anchorCtr="0">
            <a:normAutofit/>
          </a:bodyPr>
          <a:lstStyle>
            <a:lvl1pPr marL="457200" lvl="0" indent="-228600" algn="ctr">
              <a:spcBef>
                <a:spcPts val="400"/>
              </a:spcBef>
              <a:spcAft>
                <a:spcPts val="0"/>
              </a:spcAft>
              <a:buSzPts val="2900"/>
              <a:buNone/>
              <a:defRPr sz="20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107" name="Google Shape;107;p19"/>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9"/>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9"/>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rjeta de nombre">
  <p:cSld name="Tarjeta de nombre">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1113525" y="3308581"/>
            <a:ext cx="7515989" cy="1468800"/>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SzPts val="1400"/>
              <a:buNone/>
              <a:defRPr sz="3200" b="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20"/>
          <p:cNvSpPr txBox="1">
            <a:spLocks noGrp="1"/>
          </p:cNvSpPr>
          <p:nvPr>
            <p:ph type="body" idx="1"/>
          </p:nvPr>
        </p:nvSpPr>
        <p:spPr>
          <a:xfrm>
            <a:off x="1113524" y="4777381"/>
            <a:ext cx="7515990" cy="860400"/>
          </a:xfrm>
          <a:prstGeom prst="rect">
            <a:avLst/>
          </a:prstGeom>
          <a:noFill/>
          <a:ln>
            <a:noFill/>
          </a:ln>
        </p:spPr>
        <p:txBody>
          <a:bodyPr spcFirstLastPara="1" wrap="square" lIns="91425" tIns="45700" rIns="91425" bIns="45700" anchor="t" anchorCtr="0">
            <a:normAutofit/>
          </a:bodyPr>
          <a:lstStyle>
            <a:lvl1pPr marL="457200" lvl="0" indent="-228600" algn="r">
              <a:spcBef>
                <a:spcPts val="400"/>
              </a:spcBef>
              <a:spcAft>
                <a:spcPts val="0"/>
              </a:spcAft>
              <a:buSzPts val="2900"/>
              <a:buNone/>
              <a:defRPr sz="20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113" name="Google Shape;113;p20"/>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0"/>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20"/>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itar la tarjeta de nombre">
  <p:cSld name="Citar la tarjeta de nombre">
    <p:spTree>
      <p:nvGrpSpPr>
        <p:cNvPr id="1" name="Shape 116"/>
        <p:cNvGrpSpPr/>
        <p:nvPr/>
      </p:nvGrpSpPr>
      <p:grpSpPr>
        <a:xfrm>
          <a:off x="0" y="0"/>
          <a:ext cx="0" cy="0"/>
          <a:chOff x="0" y="0"/>
          <a:chExt cx="0" cy="0"/>
        </a:xfrm>
      </p:grpSpPr>
      <p:sp>
        <p:nvSpPr>
          <p:cNvPr id="117" name="Google Shape;117;p21"/>
          <p:cNvSpPr txBox="1"/>
          <p:nvPr/>
        </p:nvSpPr>
        <p:spPr>
          <a:xfrm>
            <a:off x="969963" y="863600"/>
            <a:ext cx="457200" cy="584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MX" sz="8000">
                <a:solidFill>
                  <a:schemeClr val="dk1"/>
                </a:solidFill>
                <a:latin typeface="Century Gothic"/>
                <a:ea typeface="Century Gothic"/>
                <a:cs typeface="Century Gothic"/>
                <a:sym typeface="Century Gothic"/>
              </a:rPr>
              <a:t>“</a:t>
            </a:r>
            <a:endParaRPr sz="8000">
              <a:solidFill>
                <a:schemeClr val="dk1"/>
              </a:solidFill>
              <a:latin typeface="Century Gothic"/>
              <a:ea typeface="Century Gothic"/>
              <a:cs typeface="Century Gothic"/>
              <a:sym typeface="Century Gothic"/>
            </a:endParaRPr>
          </a:p>
        </p:txBody>
      </p:sp>
      <p:sp>
        <p:nvSpPr>
          <p:cNvPr id="118" name="Google Shape;118;p21"/>
          <p:cNvSpPr txBox="1"/>
          <p:nvPr/>
        </p:nvSpPr>
        <p:spPr>
          <a:xfrm>
            <a:off x="8172450" y="2819400"/>
            <a:ext cx="457200" cy="5842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s-MX" sz="8000">
                <a:solidFill>
                  <a:schemeClr val="dk1"/>
                </a:solidFill>
                <a:latin typeface="Century Gothic"/>
                <a:ea typeface="Century Gothic"/>
                <a:cs typeface="Century Gothic"/>
                <a:sym typeface="Century Gothic"/>
              </a:rPr>
              <a:t>”</a:t>
            </a:r>
            <a:endParaRPr sz="8000">
              <a:solidFill>
                <a:schemeClr val="dk1"/>
              </a:solidFill>
              <a:latin typeface="Century Gothic"/>
              <a:ea typeface="Century Gothic"/>
              <a:cs typeface="Century Gothic"/>
              <a:sym typeface="Century Gothic"/>
            </a:endParaRPr>
          </a:p>
        </p:txBody>
      </p:sp>
      <p:sp>
        <p:nvSpPr>
          <p:cNvPr id="119" name="Google Shape;119;p21"/>
          <p:cNvSpPr txBox="1">
            <a:spLocks noGrp="1"/>
          </p:cNvSpPr>
          <p:nvPr>
            <p:ph type="title"/>
          </p:nvPr>
        </p:nvSpPr>
        <p:spPr>
          <a:xfrm>
            <a:off x="1426741" y="685801"/>
            <a:ext cx="6974115" cy="274319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SzPts val="1400"/>
              <a:buNone/>
              <a:defRPr sz="3200" b="0" cap="none">
                <a:solidFill>
                  <a:schemeClr val="dk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21"/>
          <p:cNvSpPr txBox="1">
            <a:spLocks noGrp="1"/>
          </p:cNvSpPr>
          <p:nvPr>
            <p:ph type="body" idx="1"/>
          </p:nvPr>
        </p:nvSpPr>
        <p:spPr>
          <a:xfrm>
            <a:off x="1113525" y="3886200"/>
            <a:ext cx="7515990" cy="889000"/>
          </a:xfrm>
          <a:prstGeom prst="rect">
            <a:avLst/>
          </a:prstGeom>
          <a:noFill/>
          <a:ln>
            <a:noFill/>
          </a:ln>
        </p:spPr>
        <p:txBody>
          <a:bodyPr spcFirstLastPara="1" wrap="square" lIns="91425" tIns="45700" rIns="91425" bIns="45700" anchor="b" anchorCtr="0">
            <a:normAutofit/>
          </a:bodyPr>
          <a:lstStyle>
            <a:lvl1pPr marL="457200" lvl="0" indent="-228600" algn="r">
              <a:spcBef>
                <a:spcPts val="480"/>
              </a:spcBef>
              <a:spcAft>
                <a:spcPts val="0"/>
              </a:spcAft>
              <a:buSzPts val="3480"/>
              <a:buNone/>
              <a:defRPr sz="2400" b="0" cap="none">
                <a:solidFill>
                  <a:schemeClr val="dk1"/>
                </a:solidFill>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21" name="Google Shape;121;p21"/>
          <p:cNvSpPr txBox="1">
            <a:spLocks noGrp="1"/>
          </p:cNvSpPr>
          <p:nvPr>
            <p:ph type="body" idx="2"/>
          </p:nvPr>
        </p:nvSpPr>
        <p:spPr>
          <a:xfrm>
            <a:off x="1113524" y="4775200"/>
            <a:ext cx="7515990" cy="1016000"/>
          </a:xfrm>
          <a:prstGeom prst="rect">
            <a:avLst/>
          </a:prstGeom>
          <a:noFill/>
          <a:ln>
            <a:noFill/>
          </a:ln>
        </p:spPr>
        <p:txBody>
          <a:bodyPr spcFirstLastPara="1" wrap="square" lIns="91425" tIns="45700" rIns="91425" bIns="45700" anchor="t" anchorCtr="0">
            <a:normAutofit/>
          </a:bodyPr>
          <a:lstStyle>
            <a:lvl1pPr marL="457200" lvl="0" indent="-228600" algn="r">
              <a:spcBef>
                <a:spcPts val="360"/>
              </a:spcBef>
              <a:spcAft>
                <a:spcPts val="0"/>
              </a:spcAft>
              <a:buSzPts val="2610"/>
              <a:buNone/>
              <a:defRPr sz="18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122" name="Google Shape;122;p21"/>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1"/>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21"/>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erdadero o falso">
  <p:cSld name="Verdadero o falso">
    <p:spTree>
      <p:nvGrpSpPr>
        <p:cNvPr id="1" name="Shape 125"/>
        <p:cNvGrpSpPr/>
        <p:nvPr/>
      </p:nvGrpSpPr>
      <p:grpSpPr>
        <a:xfrm>
          <a:off x="0" y="0"/>
          <a:ext cx="0" cy="0"/>
          <a:chOff x="0" y="0"/>
          <a:chExt cx="0" cy="0"/>
        </a:xfrm>
      </p:grpSpPr>
      <p:sp>
        <p:nvSpPr>
          <p:cNvPr id="126" name="Google Shape;126;p22"/>
          <p:cNvSpPr txBox="1">
            <a:spLocks noGrp="1"/>
          </p:cNvSpPr>
          <p:nvPr>
            <p:ph type="title"/>
          </p:nvPr>
        </p:nvSpPr>
        <p:spPr>
          <a:xfrm>
            <a:off x="1113525" y="685801"/>
            <a:ext cx="7515991" cy="27273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SzPts val="1400"/>
              <a:buNone/>
              <a:defRPr b="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2"/>
          <p:cNvSpPr txBox="1">
            <a:spLocks noGrp="1"/>
          </p:cNvSpPr>
          <p:nvPr>
            <p:ph type="body" idx="1"/>
          </p:nvPr>
        </p:nvSpPr>
        <p:spPr>
          <a:xfrm>
            <a:off x="1113524" y="3505200"/>
            <a:ext cx="7515992" cy="838200"/>
          </a:xfrm>
          <a:prstGeom prst="rect">
            <a:avLst/>
          </a:prstGeom>
          <a:noFill/>
          <a:ln>
            <a:noFill/>
          </a:ln>
        </p:spPr>
        <p:txBody>
          <a:bodyPr spcFirstLastPara="1" wrap="square" lIns="91425" tIns="45700" rIns="91425" bIns="45700" anchor="b" anchorCtr="0">
            <a:normAutofit/>
          </a:bodyPr>
          <a:lstStyle>
            <a:lvl1pPr marL="457200" lvl="0" indent="-228600" algn="l">
              <a:spcBef>
                <a:spcPts val="560"/>
              </a:spcBef>
              <a:spcAft>
                <a:spcPts val="0"/>
              </a:spcAft>
              <a:buSzPts val="4060"/>
              <a:buNone/>
              <a:defRPr sz="2800" b="0" cap="none">
                <a:solidFill>
                  <a:schemeClr val="dk1"/>
                </a:solidFill>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28" name="Google Shape;128;p22"/>
          <p:cNvSpPr txBox="1">
            <a:spLocks noGrp="1"/>
          </p:cNvSpPr>
          <p:nvPr>
            <p:ph type="body" idx="2"/>
          </p:nvPr>
        </p:nvSpPr>
        <p:spPr>
          <a:xfrm>
            <a:off x="1113524" y="4343400"/>
            <a:ext cx="7515992" cy="144780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2610"/>
              <a:buNone/>
              <a:defRPr sz="18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129" name="Google Shape;129;p22"/>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22"/>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2"/>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132"/>
        <p:cNvGrpSpPr/>
        <p:nvPr/>
      </p:nvGrpSpPr>
      <p:grpSpPr>
        <a:xfrm>
          <a:off x="0" y="0"/>
          <a:ext cx="0" cy="0"/>
          <a:chOff x="0" y="0"/>
          <a:chExt cx="0" cy="0"/>
        </a:xfrm>
      </p:grpSpPr>
      <p:sp>
        <p:nvSpPr>
          <p:cNvPr id="133" name="Google Shape;133;p23"/>
          <p:cNvSpPr txBox="1">
            <a:spLocks noGrp="1"/>
          </p:cNvSpPr>
          <p:nvPr>
            <p:ph type="title"/>
          </p:nvPr>
        </p:nvSpPr>
        <p:spPr>
          <a:xfrm>
            <a:off x="982663" y="457200"/>
            <a:ext cx="7704137" cy="1981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23"/>
          <p:cNvSpPr txBox="1">
            <a:spLocks noGrp="1"/>
          </p:cNvSpPr>
          <p:nvPr>
            <p:ph type="body" idx="1"/>
          </p:nvPr>
        </p:nvSpPr>
        <p:spPr>
          <a:xfrm rot="5400000">
            <a:off x="3155950" y="493713"/>
            <a:ext cx="3357563" cy="7704137"/>
          </a:xfrm>
          <a:prstGeom prst="rect">
            <a:avLst/>
          </a:prstGeom>
          <a:noFill/>
          <a:ln>
            <a:noFill/>
          </a:ln>
        </p:spPr>
        <p:txBody>
          <a:bodyPr spcFirstLastPara="1" wrap="square" lIns="91425" tIns="45700" rIns="91425" bIns="45700" anchor="t" anchorCtr="0">
            <a:noAutofit/>
          </a:bodyPr>
          <a:lstStyle>
            <a:lvl1pPr marL="457200" lvl="0" indent="-394335" algn="l">
              <a:spcBef>
                <a:spcPts val="360"/>
              </a:spcBef>
              <a:spcAft>
                <a:spcPts val="0"/>
              </a:spcAft>
              <a:buSzPts val="2610"/>
              <a:buChar char="•"/>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35" name="Google Shape;135;p23"/>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23"/>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23"/>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138"/>
        <p:cNvGrpSpPr/>
        <p:nvPr/>
      </p:nvGrpSpPr>
      <p:grpSpPr>
        <a:xfrm>
          <a:off x="0" y="0"/>
          <a:ext cx="0" cy="0"/>
          <a:chOff x="0" y="0"/>
          <a:chExt cx="0" cy="0"/>
        </a:xfrm>
      </p:grpSpPr>
      <p:sp>
        <p:nvSpPr>
          <p:cNvPr id="139" name="Google Shape;139;p24"/>
          <p:cNvSpPr txBox="1">
            <a:spLocks noGrp="1"/>
          </p:cNvSpPr>
          <p:nvPr>
            <p:ph type="title"/>
          </p:nvPr>
        </p:nvSpPr>
        <p:spPr>
          <a:xfrm rot="5400000">
            <a:off x="5412754" y="2574439"/>
            <a:ext cx="5105400" cy="132812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24"/>
          <p:cNvSpPr txBox="1">
            <a:spLocks noGrp="1"/>
          </p:cNvSpPr>
          <p:nvPr>
            <p:ph type="body" idx="1"/>
          </p:nvPr>
        </p:nvSpPr>
        <p:spPr>
          <a:xfrm rot="5400000">
            <a:off x="1569011" y="230314"/>
            <a:ext cx="5105400" cy="6016373"/>
          </a:xfrm>
          <a:prstGeom prst="rect">
            <a:avLst/>
          </a:prstGeom>
          <a:noFill/>
          <a:ln>
            <a:noFill/>
          </a:ln>
        </p:spPr>
        <p:txBody>
          <a:bodyPr spcFirstLastPara="1" wrap="square" lIns="91425" tIns="45700" rIns="91425" bIns="45700" anchor="t" anchorCtr="0">
            <a:noAutofit/>
          </a:bodyPr>
          <a:lstStyle>
            <a:lvl1pPr marL="457200" lvl="0" indent="-394335" algn="l">
              <a:spcBef>
                <a:spcPts val="360"/>
              </a:spcBef>
              <a:spcAft>
                <a:spcPts val="0"/>
              </a:spcAft>
              <a:buSzPts val="2610"/>
              <a:buChar char="•"/>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41" name="Google Shape;141;p24"/>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24"/>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24"/>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6"/>
        <p:cNvGrpSpPr/>
        <p:nvPr/>
      </p:nvGrpSpPr>
      <p:grpSpPr>
        <a:xfrm>
          <a:off x="0" y="0"/>
          <a:ext cx="0" cy="0"/>
          <a:chOff x="0" y="0"/>
          <a:chExt cx="0" cy="0"/>
        </a:xfrm>
      </p:grpSpPr>
      <p:sp>
        <p:nvSpPr>
          <p:cNvPr id="27" name="Google Shape;27;p9"/>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9"/>
          <p:cNvSpPr txBox="1">
            <a:spLocks noGrp="1"/>
          </p:cNvSpPr>
          <p:nvPr>
            <p:ph type="body" idx="1"/>
          </p:nvPr>
        </p:nvSpPr>
        <p:spPr>
          <a:xfrm>
            <a:off x="982133" y="2667000"/>
            <a:ext cx="7704667" cy="3332816"/>
          </a:xfrm>
          <a:prstGeom prst="rect">
            <a:avLst/>
          </a:prstGeom>
          <a:noFill/>
          <a:ln>
            <a:noFill/>
          </a:ln>
        </p:spPr>
        <p:txBody>
          <a:bodyPr spcFirstLastPara="1" wrap="square" lIns="91425" tIns="45700" rIns="91425" bIns="45700" anchor="ctr" anchorCtr="0">
            <a:noAutofit/>
          </a:bodyPr>
          <a:lstStyle>
            <a:lvl1pPr marL="457200" lvl="0" indent="-394335" algn="l">
              <a:spcBef>
                <a:spcPts val="360"/>
              </a:spcBef>
              <a:spcAft>
                <a:spcPts val="0"/>
              </a:spcAft>
              <a:buSzPts val="2610"/>
              <a:buChar char="•"/>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29" name="Google Shape;29;p9"/>
          <p:cNvSpPr txBox="1">
            <a:spLocks noGrp="1"/>
          </p:cNvSpPr>
          <p:nvPr>
            <p:ph type="dt" idx="10"/>
          </p:nvPr>
        </p:nvSpPr>
        <p:spPr>
          <a:xfrm>
            <a:off x="7343775" y="6108700"/>
            <a:ext cx="8572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9"/>
          <p:cNvSpPr txBox="1">
            <a:spLocks noGrp="1"/>
          </p:cNvSpPr>
          <p:nvPr>
            <p:ph type="ftr" idx="11"/>
          </p:nvPr>
        </p:nvSpPr>
        <p:spPr>
          <a:xfrm>
            <a:off x="1973263" y="6108700"/>
            <a:ext cx="53133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9"/>
          <p:cNvSpPr txBox="1">
            <a:spLocks noGrp="1"/>
          </p:cNvSpPr>
          <p:nvPr>
            <p:ph type="sldNum" idx="12"/>
          </p:nvPr>
        </p:nvSpPr>
        <p:spPr>
          <a:xfrm>
            <a:off x="8258175" y="6108700"/>
            <a:ext cx="428625"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Diapositiva de título" type="title">
  <p:cSld name="TITLE">
    <p:spTree>
      <p:nvGrpSpPr>
        <p:cNvPr id="1" name="Shape 32"/>
        <p:cNvGrpSpPr/>
        <p:nvPr/>
      </p:nvGrpSpPr>
      <p:grpSpPr>
        <a:xfrm>
          <a:off x="0" y="0"/>
          <a:ext cx="0" cy="0"/>
          <a:chOff x="0" y="0"/>
          <a:chExt cx="0" cy="0"/>
        </a:xfrm>
      </p:grpSpPr>
      <p:grpSp>
        <p:nvGrpSpPr>
          <p:cNvPr id="33" name="Google Shape;33;p10"/>
          <p:cNvGrpSpPr/>
          <p:nvPr/>
        </p:nvGrpSpPr>
        <p:grpSpPr>
          <a:xfrm>
            <a:off x="203200" y="0"/>
            <a:ext cx="3778250" cy="6858000"/>
            <a:chOff x="203200" y="0"/>
            <a:chExt cx="3778250" cy="6858001"/>
          </a:xfrm>
        </p:grpSpPr>
        <p:sp>
          <p:nvSpPr>
            <p:cNvPr id="34" name="Google Shape;34;p10"/>
            <p:cNvSpPr/>
            <p:nvPr/>
          </p:nvSpPr>
          <p:spPr>
            <a:xfrm>
              <a:off x="641350" y="0"/>
              <a:ext cx="1365250" cy="3971925"/>
            </a:xfrm>
            <a:custGeom>
              <a:avLst/>
              <a:gdLst/>
              <a:ahLst/>
              <a:cxnLst/>
              <a:rect l="l" t="t" r="r" b="b"/>
              <a:pathLst>
                <a:path w="860" h="2502" extrusionOk="0">
                  <a:moveTo>
                    <a:pt x="0" y="2445"/>
                  </a:moveTo>
                  <a:lnTo>
                    <a:pt x="228" y="2502"/>
                  </a:lnTo>
                  <a:lnTo>
                    <a:pt x="860" y="0"/>
                  </a:lnTo>
                  <a:lnTo>
                    <a:pt x="620" y="0"/>
                  </a:lnTo>
                  <a:lnTo>
                    <a:pt x="0" y="244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5" name="Google Shape;35;p10"/>
            <p:cNvSpPr/>
            <p:nvPr/>
          </p:nvSpPr>
          <p:spPr>
            <a:xfrm>
              <a:off x="203200" y="0"/>
              <a:ext cx="1336675" cy="3862389"/>
            </a:xfrm>
            <a:custGeom>
              <a:avLst/>
              <a:gdLst/>
              <a:ahLst/>
              <a:cxnLst/>
              <a:rect l="l" t="t" r="r" b="b"/>
              <a:pathLst>
                <a:path w="842" h="2433" extrusionOk="0">
                  <a:moveTo>
                    <a:pt x="842" y="0"/>
                  </a:moveTo>
                  <a:lnTo>
                    <a:pt x="602" y="0"/>
                  </a:lnTo>
                  <a:lnTo>
                    <a:pt x="0" y="2376"/>
                  </a:lnTo>
                  <a:lnTo>
                    <a:pt x="228" y="2433"/>
                  </a:lnTo>
                  <a:lnTo>
                    <a:pt x="842" y="0"/>
                  </a:lnTo>
                  <a:close/>
                </a:path>
              </a:pathLst>
            </a:custGeom>
            <a:solidFill>
              <a:srgbClr val="595959"/>
            </a:solidFill>
            <a:ln>
              <a:noFill/>
            </a:ln>
          </p:spPr>
        </p:sp>
        <p:sp>
          <p:nvSpPr>
            <p:cNvPr id="36" name="Google Shape;36;p10"/>
            <p:cNvSpPr/>
            <p:nvPr/>
          </p:nvSpPr>
          <p:spPr>
            <a:xfrm>
              <a:off x="207963" y="3776664"/>
              <a:ext cx="1936750" cy="3081337"/>
            </a:xfrm>
            <a:custGeom>
              <a:avLst/>
              <a:gdLst/>
              <a:ahLst/>
              <a:cxnLst/>
              <a:rect l="l" t="t" r="r" b="b"/>
              <a:pathLst>
                <a:path w="1220" h="1941" extrusionOk="0">
                  <a:moveTo>
                    <a:pt x="0" y="0"/>
                  </a:moveTo>
                  <a:lnTo>
                    <a:pt x="1166" y="1941"/>
                  </a:lnTo>
                  <a:lnTo>
                    <a:pt x="1220" y="1941"/>
                  </a:lnTo>
                  <a:lnTo>
                    <a:pt x="0" y="0"/>
                  </a:lnTo>
                  <a:close/>
                </a:path>
              </a:pathLst>
            </a:custGeom>
            <a:solidFill>
              <a:srgbClr val="262626"/>
            </a:solidFill>
            <a:ln>
              <a:noFill/>
            </a:ln>
          </p:spPr>
        </p:sp>
        <p:sp>
          <p:nvSpPr>
            <p:cNvPr id="37" name="Google Shape;37;p10"/>
            <p:cNvSpPr/>
            <p:nvPr/>
          </p:nvSpPr>
          <p:spPr>
            <a:xfrm>
              <a:off x="646113" y="3886201"/>
              <a:ext cx="2373312" cy="2971800"/>
            </a:xfrm>
            <a:custGeom>
              <a:avLst/>
              <a:gdLst/>
              <a:ahLst/>
              <a:cxnLst/>
              <a:rect l="l" t="t" r="r" b="b"/>
              <a:pathLst>
                <a:path w="1495" h="1872" extrusionOk="0">
                  <a:moveTo>
                    <a:pt x="1495" y="1872"/>
                  </a:moveTo>
                  <a:lnTo>
                    <a:pt x="0" y="0"/>
                  </a:lnTo>
                  <a:lnTo>
                    <a:pt x="1442" y="1872"/>
                  </a:lnTo>
                  <a:lnTo>
                    <a:pt x="1495" y="1872"/>
                  </a:lnTo>
                  <a:close/>
                </a:path>
              </a:pathLst>
            </a:custGeom>
            <a:solidFill>
              <a:srgbClr val="5E0D0E"/>
            </a:solidFill>
            <a:ln>
              <a:noFill/>
            </a:ln>
          </p:spPr>
        </p:sp>
        <p:sp>
          <p:nvSpPr>
            <p:cNvPr id="38" name="Google Shape;38;p10"/>
            <p:cNvSpPr/>
            <p:nvPr/>
          </p:nvSpPr>
          <p:spPr>
            <a:xfrm>
              <a:off x="641350" y="3881439"/>
              <a:ext cx="3340100" cy="2976562"/>
            </a:xfrm>
            <a:custGeom>
              <a:avLst/>
              <a:gdLst/>
              <a:ahLst/>
              <a:cxnLst/>
              <a:rect l="l" t="t" r="r" b="b"/>
              <a:pathLst>
                <a:path w="2104" h="1875" extrusionOk="0">
                  <a:moveTo>
                    <a:pt x="0" y="0"/>
                  </a:moveTo>
                  <a:lnTo>
                    <a:pt x="3" y="3"/>
                  </a:lnTo>
                  <a:lnTo>
                    <a:pt x="1498" y="1875"/>
                  </a:lnTo>
                  <a:lnTo>
                    <a:pt x="2104" y="1875"/>
                  </a:lnTo>
                  <a:lnTo>
                    <a:pt x="228" y="57"/>
                  </a:lnTo>
                  <a:lnTo>
                    <a:pt x="0" y="0"/>
                  </a:lnTo>
                  <a:close/>
                </a:path>
              </a:pathLst>
            </a:custGeom>
            <a:solidFill>
              <a:srgbClr val="8D1415"/>
            </a:solidFill>
            <a:ln>
              <a:noFill/>
            </a:ln>
          </p:spPr>
        </p:sp>
        <p:sp>
          <p:nvSpPr>
            <p:cNvPr id="39" name="Google Shape;39;p10"/>
            <p:cNvSpPr/>
            <p:nvPr/>
          </p:nvSpPr>
          <p:spPr>
            <a:xfrm>
              <a:off x="203200" y="3771901"/>
              <a:ext cx="2660650" cy="3086100"/>
            </a:xfrm>
            <a:custGeom>
              <a:avLst/>
              <a:gdLst/>
              <a:ahLst/>
              <a:cxnLst/>
              <a:rect l="l" t="t" r="r" b="b"/>
              <a:pathLst>
                <a:path w="1676" h="1944" extrusionOk="0">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rgbClr val="3F3F3F"/>
            </a:solidFill>
            <a:ln>
              <a:noFill/>
            </a:ln>
          </p:spPr>
        </p:sp>
      </p:grpSp>
      <p:sp>
        <p:nvSpPr>
          <p:cNvPr id="40" name="Google Shape;40;p10"/>
          <p:cNvSpPr/>
          <p:nvPr/>
        </p:nvSpPr>
        <p:spPr>
          <a:xfrm>
            <a:off x="203200" y="3771900"/>
            <a:ext cx="361950" cy="90488"/>
          </a:xfrm>
          <a:custGeom>
            <a:avLst/>
            <a:gdLst/>
            <a:ahLst/>
            <a:cxnLst/>
            <a:rect l="l" t="t" r="r" b="b"/>
            <a:pathLst>
              <a:path w="228" h="57" extrusionOk="0">
                <a:moveTo>
                  <a:pt x="228" y="57"/>
                </a:moveTo>
                <a:lnTo>
                  <a:pt x="0" y="0"/>
                </a:lnTo>
                <a:lnTo>
                  <a:pt x="222" y="54"/>
                </a:lnTo>
                <a:lnTo>
                  <a:pt x="228" y="57"/>
                </a:lnTo>
                <a:close/>
              </a:path>
            </a:pathLst>
          </a:custGeom>
          <a:solidFill>
            <a:srgbClr val="29ABE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1" name="Google Shape;41;p10"/>
          <p:cNvSpPr/>
          <p:nvPr/>
        </p:nvSpPr>
        <p:spPr>
          <a:xfrm>
            <a:off x="560388" y="3867150"/>
            <a:ext cx="61912" cy="80963"/>
          </a:xfrm>
          <a:custGeom>
            <a:avLst/>
            <a:gdLst/>
            <a:ahLst/>
            <a:cxnLst/>
            <a:rect l="l" t="t" r="r" b="b"/>
            <a:pathLst>
              <a:path w="39" h="51" extrusionOk="0">
                <a:moveTo>
                  <a:pt x="0" y="0"/>
                </a:moveTo>
                <a:lnTo>
                  <a:pt x="39" y="51"/>
                </a:lnTo>
                <a:lnTo>
                  <a:pt x="3" y="0"/>
                </a:lnTo>
                <a:lnTo>
                  <a:pt x="0" y="0"/>
                </a:lnTo>
                <a:close/>
              </a:path>
            </a:pathLst>
          </a:custGeom>
          <a:solidFill>
            <a:srgbClr val="29ABE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2" name="Google Shape;42;p10"/>
          <p:cNvSpPr txBox="1">
            <a:spLocks noGrp="1"/>
          </p:cNvSpPr>
          <p:nvPr>
            <p:ph type="ctrTitle"/>
          </p:nvPr>
        </p:nvSpPr>
        <p:spPr>
          <a:xfrm>
            <a:off x="1739673" y="914401"/>
            <a:ext cx="6947127" cy="3488266"/>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SzPts val="1400"/>
              <a:buNone/>
              <a:defRPr sz="54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0"/>
          <p:cNvSpPr txBox="1">
            <a:spLocks noGrp="1"/>
          </p:cNvSpPr>
          <p:nvPr>
            <p:ph type="subTitle" idx="1"/>
          </p:nvPr>
        </p:nvSpPr>
        <p:spPr>
          <a:xfrm>
            <a:off x="2924238" y="4402666"/>
            <a:ext cx="5762563" cy="1364531"/>
          </a:xfrm>
          <a:prstGeom prst="rect">
            <a:avLst/>
          </a:prstGeom>
          <a:noFill/>
          <a:ln>
            <a:noFill/>
          </a:ln>
        </p:spPr>
        <p:txBody>
          <a:bodyPr spcFirstLastPara="1" wrap="square" lIns="91425" tIns="45700" rIns="91425" bIns="45700" anchor="t" anchorCtr="0">
            <a:normAutofit/>
          </a:bodyPr>
          <a:lstStyle>
            <a:lvl1pPr lvl="0" algn="r">
              <a:spcBef>
                <a:spcPts val="360"/>
              </a:spcBef>
              <a:spcAft>
                <a:spcPts val="0"/>
              </a:spcAft>
              <a:buSzPts val="2610"/>
              <a:buNone/>
              <a:defRPr sz="1800">
                <a:solidFill>
                  <a:schemeClr val="dk1"/>
                </a:solidFill>
              </a:defRPr>
            </a:lvl1pPr>
            <a:lvl2pPr lvl="1" algn="ctr">
              <a:spcBef>
                <a:spcPts val="600"/>
              </a:spcBef>
              <a:spcAft>
                <a:spcPts val="0"/>
              </a:spcAft>
              <a:buSzPts val="2900"/>
              <a:buNone/>
              <a:defRPr>
                <a:solidFill>
                  <a:srgbClr val="888888"/>
                </a:solidFill>
              </a:defRPr>
            </a:lvl2pPr>
            <a:lvl3pPr lvl="2" algn="ctr">
              <a:spcBef>
                <a:spcPts val="600"/>
              </a:spcBef>
              <a:spcAft>
                <a:spcPts val="0"/>
              </a:spcAft>
              <a:buSzPts val="2610"/>
              <a:buNone/>
              <a:defRPr>
                <a:solidFill>
                  <a:srgbClr val="888888"/>
                </a:solidFill>
              </a:defRPr>
            </a:lvl3pPr>
            <a:lvl4pPr lvl="3" algn="ctr">
              <a:spcBef>
                <a:spcPts val="600"/>
              </a:spcBef>
              <a:spcAft>
                <a:spcPts val="0"/>
              </a:spcAft>
              <a:buSzPts val="2320"/>
              <a:buNone/>
              <a:defRPr>
                <a:solidFill>
                  <a:srgbClr val="888888"/>
                </a:solidFill>
              </a:defRPr>
            </a:lvl4pPr>
            <a:lvl5pPr lvl="4" algn="ctr">
              <a:spcBef>
                <a:spcPts val="600"/>
              </a:spcBef>
              <a:spcAft>
                <a:spcPts val="0"/>
              </a:spcAft>
              <a:buSzPts val="2030"/>
              <a:buNone/>
              <a:defRPr>
                <a:solidFill>
                  <a:srgbClr val="888888"/>
                </a:solidFill>
              </a:defRPr>
            </a:lvl5pPr>
            <a:lvl6pPr lvl="5" algn="ctr">
              <a:spcBef>
                <a:spcPts val="600"/>
              </a:spcBef>
              <a:spcAft>
                <a:spcPts val="0"/>
              </a:spcAft>
              <a:buSzPts val="2030"/>
              <a:buNone/>
              <a:defRPr>
                <a:solidFill>
                  <a:srgbClr val="888888"/>
                </a:solidFill>
              </a:defRPr>
            </a:lvl6pPr>
            <a:lvl7pPr lvl="6" algn="ctr">
              <a:spcBef>
                <a:spcPts val="600"/>
              </a:spcBef>
              <a:spcAft>
                <a:spcPts val="0"/>
              </a:spcAft>
              <a:buSzPts val="2030"/>
              <a:buNone/>
              <a:defRPr>
                <a:solidFill>
                  <a:srgbClr val="888888"/>
                </a:solidFill>
              </a:defRPr>
            </a:lvl7pPr>
            <a:lvl8pPr lvl="7" algn="ctr">
              <a:spcBef>
                <a:spcPts val="600"/>
              </a:spcBef>
              <a:spcAft>
                <a:spcPts val="0"/>
              </a:spcAft>
              <a:buSzPts val="2030"/>
              <a:buNone/>
              <a:defRPr>
                <a:solidFill>
                  <a:srgbClr val="888888"/>
                </a:solidFill>
              </a:defRPr>
            </a:lvl8pPr>
            <a:lvl9pPr lvl="8" algn="ctr">
              <a:spcBef>
                <a:spcPts val="600"/>
              </a:spcBef>
              <a:spcAft>
                <a:spcPts val="600"/>
              </a:spcAft>
              <a:buSzPts val="2030"/>
              <a:buNone/>
              <a:defRPr>
                <a:solidFill>
                  <a:srgbClr val="888888"/>
                </a:solidFill>
              </a:defRPr>
            </a:lvl9pPr>
          </a:lstStyle>
          <a:p>
            <a:endParaRPr/>
          </a:p>
        </p:txBody>
      </p:sp>
      <p:sp>
        <p:nvSpPr>
          <p:cNvPr id="44" name="Google Shape;44;p10"/>
          <p:cNvSpPr txBox="1">
            <a:spLocks noGrp="1"/>
          </p:cNvSpPr>
          <p:nvPr>
            <p:ph type="dt" idx="10"/>
          </p:nvPr>
        </p:nvSpPr>
        <p:spPr>
          <a:xfrm>
            <a:off x="7326313" y="6116638"/>
            <a:ext cx="8572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0"/>
          <p:cNvSpPr txBox="1">
            <a:spLocks noGrp="1"/>
          </p:cNvSpPr>
          <p:nvPr>
            <p:ph type="ftr" idx="11"/>
          </p:nvPr>
        </p:nvSpPr>
        <p:spPr>
          <a:xfrm>
            <a:off x="3624263" y="6116638"/>
            <a:ext cx="36083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0"/>
          <p:cNvSpPr txBox="1">
            <a:spLocks noGrp="1"/>
          </p:cNvSpPr>
          <p:nvPr>
            <p:ph type="sldNum" idx="12"/>
          </p:nvPr>
        </p:nvSpPr>
        <p:spPr>
          <a:xfrm>
            <a:off x="8275638" y="6116638"/>
            <a:ext cx="4111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47"/>
        <p:cNvGrpSpPr/>
        <p:nvPr/>
      </p:nvGrpSpPr>
      <p:grpSpPr>
        <a:xfrm>
          <a:off x="0" y="0"/>
          <a:ext cx="0" cy="0"/>
          <a:chOff x="0" y="0"/>
          <a:chExt cx="0" cy="0"/>
        </a:xfrm>
      </p:grpSpPr>
      <p:sp>
        <p:nvSpPr>
          <p:cNvPr id="48" name="Google Shape;48;p11"/>
          <p:cNvSpPr txBox="1">
            <a:spLocks noGrp="1"/>
          </p:cNvSpPr>
          <p:nvPr>
            <p:ph type="title"/>
          </p:nvPr>
        </p:nvSpPr>
        <p:spPr>
          <a:xfrm>
            <a:off x="1986995" y="2666998"/>
            <a:ext cx="6699805" cy="2360071"/>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sz="4000" b="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1"/>
          <p:cNvSpPr txBox="1">
            <a:spLocks noGrp="1"/>
          </p:cNvSpPr>
          <p:nvPr>
            <p:ph type="body" idx="1"/>
          </p:nvPr>
        </p:nvSpPr>
        <p:spPr>
          <a:xfrm>
            <a:off x="1986998" y="5027070"/>
            <a:ext cx="6699802" cy="860400"/>
          </a:xfrm>
          <a:prstGeom prst="rect">
            <a:avLst/>
          </a:prstGeom>
          <a:noFill/>
          <a:ln>
            <a:noFill/>
          </a:ln>
        </p:spPr>
        <p:txBody>
          <a:bodyPr spcFirstLastPara="1" wrap="square" lIns="91425" tIns="45700" rIns="91425" bIns="45700" anchor="t" anchorCtr="0">
            <a:normAutofit/>
          </a:bodyPr>
          <a:lstStyle>
            <a:lvl1pPr marL="457200" lvl="0" indent="-228600" algn="r">
              <a:spcBef>
                <a:spcPts val="400"/>
              </a:spcBef>
              <a:spcAft>
                <a:spcPts val="0"/>
              </a:spcAft>
              <a:buSzPts val="2900"/>
              <a:buNone/>
              <a:defRPr sz="20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50" name="Google Shape;50;p11"/>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1"/>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1"/>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53"/>
        <p:cNvGrpSpPr/>
        <p:nvPr/>
      </p:nvGrpSpPr>
      <p:grpSpPr>
        <a:xfrm>
          <a:off x="0" y="0"/>
          <a:ext cx="0" cy="0"/>
          <a:chOff x="0" y="0"/>
          <a:chExt cx="0" cy="0"/>
        </a:xfrm>
      </p:grpSpPr>
      <p:sp>
        <p:nvSpPr>
          <p:cNvPr id="54" name="Google Shape;54;p12"/>
          <p:cNvSpPr txBox="1">
            <a:spLocks noGrp="1"/>
          </p:cNvSpPr>
          <p:nvPr>
            <p:ph type="title"/>
          </p:nvPr>
        </p:nvSpPr>
        <p:spPr>
          <a:xfrm>
            <a:off x="982133" y="685801"/>
            <a:ext cx="7704667" cy="175259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2"/>
          <p:cNvSpPr txBox="1">
            <a:spLocks noGrp="1"/>
          </p:cNvSpPr>
          <p:nvPr>
            <p:ph type="body" idx="1"/>
          </p:nvPr>
        </p:nvSpPr>
        <p:spPr>
          <a:xfrm>
            <a:off x="982133" y="2667000"/>
            <a:ext cx="3739896" cy="3368674"/>
          </a:xfrm>
          <a:prstGeom prst="rect">
            <a:avLst/>
          </a:prstGeom>
          <a:noFill/>
          <a:ln>
            <a:noFill/>
          </a:ln>
        </p:spPr>
        <p:txBody>
          <a:bodyPr spcFirstLastPara="1" wrap="square" lIns="91425" tIns="45700" rIns="91425" bIns="45700" anchor="ctr" anchorCtr="0">
            <a:normAutofit/>
          </a:bodyPr>
          <a:lstStyle>
            <a:lvl1pPr marL="457200" lvl="0" indent="-394335" algn="l">
              <a:spcBef>
                <a:spcPts val="360"/>
              </a:spcBef>
              <a:spcAft>
                <a:spcPts val="0"/>
              </a:spcAft>
              <a:buSzPts val="2610"/>
              <a:buChar char="•"/>
              <a:defRPr sz="1800"/>
            </a:lvl1pPr>
            <a:lvl2pPr marL="914400" lvl="1" indent="-375919" algn="l">
              <a:spcBef>
                <a:spcPts val="600"/>
              </a:spcBef>
              <a:spcAft>
                <a:spcPts val="0"/>
              </a:spcAft>
              <a:buSzPts val="2320"/>
              <a:buChar char="•"/>
              <a:defRPr sz="1600"/>
            </a:lvl2pPr>
            <a:lvl3pPr marL="1371600" lvl="2" indent="-357505" algn="l">
              <a:spcBef>
                <a:spcPts val="600"/>
              </a:spcBef>
              <a:spcAft>
                <a:spcPts val="0"/>
              </a:spcAft>
              <a:buSzPts val="2030"/>
              <a:buChar char="•"/>
              <a:defRPr sz="1400"/>
            </a:lvl3pPr>
            <a:lvl4pPr marL="1828800" lvl="3" indent="-339089" algn="l">
              <a:spcBef>
                <a:spcPts val="600"/>
              </a:spcBef>
              <a:spcAft>
                <a:spcPts val="0"/>
              </a:spcAft>
              <a:buSzPts val="1740"/>
              <a:buChar char="•"/>
              <a:defRPr sz="1200"/>
            </a:lvl4pPr>
            <a:lvl5pPr marL="2286000" lvl="4" indent="-339089" algn="l">
              <a:spcBef>
                <a:spcPts val="600"/>
              </a:spcBef>
              <a:spcAft>
                <a:spcPts val="0"/>
              </a:spcAft>
              <a:buSzPts val="1740"/>
              <a:buChar char="•"/>
              <a:defRPr sz="1200"/>
            </a:lvl5pPr>
            <a:lvl6pPr marL="2743200" lvl="5" indent="-339089" algn="l">
              <a:spcBef>
                <a:spcPts val="600"/>
              </a:spcBef>
              <a:spcAft>
                <a:spcPts val="0"/>
              </a:spcAft>
              <a:buSzPts val="1740"/>
              <a:buChar char="•"/>
              <a:defRPr sz="1200"/>
            </a:lvl6pPr>
            <a:lvl7pPr marL="3200400" lvl="6" indent="-339089" algn="l">
              <a:spcBef>
                <a:spcPts val="600"/>
              </a:spcBef>
              <a:spcAft>
                <a:spcPts val="0"/>
              </a:spcAft>
              <a:buSzPts val="1740"/>
              <a:buChar char="•"/>
              <a:defRPr sz="1200"/>
            </a:lvl7pPr>
            <a:lvl8pPr marL="3657600" lvl="7" indent="-339090" algn="l">
              <a:spcBef>
                <a:spcPts val="600"/>
              </a:spcBef>
              <a:spcAft>
                <a:spcPts val="0"/>
              </a:spcAft>
              <a:buSzPts val="1740"/>
              <a:buChar char="•"/>
              <a:defRPr sz="1200"/>
            </a:lvl8pPr>
            <a:lvl9pPr marL="4114800" lvl="8" indent="-339090" algn="l">
              <a:spcBef>
                <a:spcPts val="600"/>
              </a:spcBef>
              <a:spcAft>
                <a:spcPts val="600"/>
              </a:spcAft>
              <a:buSzPts val="1740"/>
              <a:buChar char="•"/>
              <a:defRPr sz="1200"/>
            </a:lvl9pPr>
          </a:lstStyle>
          <a:p>
            <a:endParaRPr/>
          </a:p>
        </p:txBody>
      </p:sp>
      <p:sp>
        <p:nvSpPr>
          <p:cNvPr id="56" name="Google Shape;56;p12"/>
          <p:cNvSpPr txBox="1">
            <a:spLocks noGrp="1"/>
          </p:cNvSpPr>
          <p:nvPr>
            <p:ph type="body" idx="2"/>
          </p:nvPr>
        </p:nvSpPr>
        <p:spPr>
          <a:xfrm>
            <a:off x="4946904" y="2667000"/>
            <a:ext cx="3739896" cy="3346824"/>
          </a:xfrm>
          <a:prstGeom prst="rect">
            <a:avLst/>
          </a:prstGeom>
          <a:noFill/>
          <a:ln>
            <a:noFill/>
          </a:ln>
        </p:spPr>
        <p:txBody>
          <a:bodyPr spcFirstLastPara="1" wrap="square" lIns="91425" tIns="45700" rIns="91425" bIns="45700" anchor="ctr" anchorCtr="0">
            <a:normAutofit/>
          </a:bodyPr>
          <a:lstStyle>
            <a:lvl1pPr marL="457200" lvl="0" indent="-394335" algn="l">
              <a:spcBef>
                <a:spcPts val="360"/>
              </a:spcBef>
              <a:spcAft>
                <a:spcPts val="0"/>
              </a:spcAft>
              <a:buSzPts val="2610"/>
              <a:buChar char="•"/>
              <a:defRPr sz="1800"/>
            </a:lvl1pPr>
            <a:lvl2pPr marL="914400" lvl="1" indent="-375919" algn="l">
              <a:spcBef>
                <a:spcPts val="600"/>
              </a:spcBef>
              <a:spcAft>
                <a:spcPts val="0"/>
              </a:spcAft>
              <a:buSzPts val="2320"/>
              <a:buChar char="•"/>
              <a:defRPr sz="1600"/>
            </a:lvl2pPr>
            <a:lvl3pPr marL="1371600" lvl="2" indent="-357505" algn="l">
              <a:spcBef>
                <a:spcPts val="600"/>
              </a:spcBef>
              <a:spcAft>
                <a:spcPts val="0"/>
              </a:spcAft>
              <a:buSzPts val="2030"/>
              <a:buChar char="•"/>
              <a:defRPr sz="1400"/>
            </a:lvl3pPr>
            <a:lvl4pPr marL="1828800" lvl="3" indent="-339089" algn="l">
              <a:spcBef>
                <a:spcPts val="600"/>
              </a:spcBef>
              <a:spcAft>
                <a:spcPts val="0"/>
              </a:spcAft>
              <a:buSzPts val="1740"/>
              <a:buChar char="•"/>
              <a:defRPr sz="1200"/>
            </a:lvl4pPr>
            <a:lvl5pPr marL="2286000" lvl="4" indent="-339089" algn="l">
              <a:spcBef>
                <a:spcPts val="600"/>
              </a:spcBef>
              <a:spcAft>
                <a:spcPts val="0"/>
              </a:spcAft>
              <a:buSzPts val="1740"/>
              <a:buChar char="•"/>
              <a:defRPr sz="1200"/>
            </a:lvl5pPr>
            <a:lvl6pPr marL="2743200" lvl="5" indent="-339089" algn="l">
              <a:spcBef>
                <a:spcPts val="600"/>
              </a:spcBef>
              <a:spcAft>
                <a:spcPts val="0"/>
              </a:spcAft>
              <a:buSzPts val="1740"/>
              <a:buChar char="•"/>
              <a:defRPr sz="1200"/>
            </a:lvl6pPr>
            <a:lvl7pPr marL="3200400" lvl="6" indent="-339089" algn="l">
              <a:spcBef>
                <a:spcPts val="600"/>
              </a:spcBef>
              <a:spcAft>
                <a:spcPts val="0"/>
              </a:spcAft>
              <a:buSzPts val="1740"/>
              <a:buChar char="•"/>
              <a:defRPr sz="1200"/>
            </a:lvl7pPr>
            <a:lvl8pPr marL="3657600" lvl="7" indent="-339090" algn="l">
              <a:spcBef>
                <a:spcPts val="600"/>
              </a:spcBef>
              <a:spcAft>
                <a:spcPts val="0"/>
              </a:spcAft>
              <a:buSzPts val="1740"/>
              <a:buChar char="•"/>
              <a:defRPr sz="1200"/>
            </a:lvl8pPr>
            <a:lvl9pPr marL="4114800" lvl="8" indent="-339090" algn="l">
              <a:spcBef>
                <a:spcPts val="600"/>
              </a:spcBef>
              <a:spcAft>
                <a:spcPts val="600"/>
              </a:spcAft>
              <a:buSzPts val="1740"/>
              <a:buChar char="•"/>
              <a:defRPr sz="1200"/>
            </a:lvl9pPr>
          </a:lstStyle>
          <a:p>
            <a:endParaRPr/>
          </a:p>
        </p:txBody>
      </p:sp>
      <p:sp>
        <p:nvSpPr>
          <p:cNvPr id="57" name="Google Shape;57;p12"/>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2"/>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2"/>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60"/>
        <p:cNvGrpSpPr/>
        <p:nvPr/>
      </p:nvGrpSpPr>
      <p:grpSpPr>
        <a:xfrm>
          <a:off x="0" y="0"/>
          <a:ext cx="0" cy="0"/>
          <a:chOff x="0" y="0"/>
          <a:chExt cx="0" cy="0"/>
        </a:xfrm>
      </p:grpSpPr>
      <p:sp>
        <p:nvSpPr>
          <p:cNvPr id="61" name="Google Shape;61;p13"/>
          <p:cNvSpPr txBox="1">
            <a:spLocks noGrp="1"/>
          </p:cNvSpPr>
          <p:nvPr>
            <p:ph type="title"/>
          </p:nvPr>
        </p:nvSpPr>
        <p:spPr>
          <a:xfrm>
            <a:off x="982663" y="457200"/>
            <a:ext cx="7704137" cy="1981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3"/>
          <p:cNvSpPr txBox="1">
            <a:spLocks noGrp="1"/>
          </p:cNvSpPr>
          <p:nvPr>
            <p:ph type="body" idx="1"/>
          </p:nvPr>
        </p:nvSpPr>
        <p:spPr>
          <a:xfrm>
            <a:off x="1329481" y="2658533"/>
            <a:ext cx="3456291" cy="576262"/>
          </a:xfrm>
          <a:prstGeom prst="rect">
            <a:avLst/>
          </a:prstGeom>
          <a:noFill/>
          <a:ln>
            <a:noFill/>
          </a:ln>
        </p:spPr>
        <p:txBody>
          <a:bodyPr spcFirstLastPara="1" wrap="square" lIns="91425" tIns="45700" rIns="91425" bIns="45700" anchor="b" anchorCtr="0">
            <a:noAutofit/>
          </a:bodyPr>
          <a:lstStyle>
            <a:lvl1pPr marL="457200" lvl="0" indent="-228600" algn="l">
              <a:spcBef>
                <a:spcPts val="560"/>
              </a:spcBef>
              <a:spcAft>
                <a:spcPts val="0"/>
              </a:spcAft>
              <a:buSzPts val="4060"/>
              <a:buNone/>
              <a:defRPr sz="2800" b="0">
                <a:solidFill>
                  <a:srgbClr val="8D1415"/>
                </a:solidFill>
              </a:defRPr>
            </a:lvl1pPr>
            <a:lvl2pPr marL="914400" lvl="1" indent="-228600" algn="l">
              <a:spcBef>
                <a:spcPts val="600"/>
              </a:spcBef>
              <a:spcAft>
                <a:spcPts val="0"/>
              </a:spcAft>
              <a:buSzPts val="2900"/>
              <a:buNone/>
              <a:defRPr sz="2000" b="1"/>
            </a:lvl2pPr>
            <a:lvl3pPr marL="1371600" lvl="2" indent="-228600" algn="l">
              <a:spcBef>
                <a:spcPts val="600"/>
              </a:spcBef>
              <a:spcAft>
                <a:spcPts val="0"/>
              </a:spcAft>
              <a:buSzPts val="2610"/>
              <a:buNone/>
              <a:defRPr sz="1800" b="1"/>
            </a:lvl3pPr>
            <a:lvl4pPr marL="1828800" lvl="3" indent="-228600" algn="l">
              <a:spcBef>
                <a:spcPts val="600"/>
              </a:spcBef>
              <a:spcAft>
                <a:spcPts val="0"/>
              </a:spcAft>
              <a:buSzPts val="2320"/>
              <a:buNone/>
              <a:defRPr sz="1600" b="1"/>
            </a:lvl4pPr>
            <a:lvl5pPr marL="2286000" lvl="4" indent="-228600" algn="l">
              <a:spcBef>
                <a:spcPts val="600"/>
              </a:spcBef>
              <a:spcAft>
                <a:spcPts val="0"/>
              </a:spcAft>
              <a:buSzPts val="2320"/>
              <a:buNone/>
              <a:defRPr sz="1600" b="1"/>
            </a:lvl5pPr>
            <a:lvl6pPr marL="2743200" lvl="5" indent="-228600" algn="l">
              <a:spcBef>
                <a:spcPts val="600"/>
              </a:spcBef>
              <a:spcAft>
                <a:spcPts val="0"/>
              </a:spcAft>
              <a:buSzPts val="2320"/>
              <a:buNone/>
              <a:defRPr sz="1600" b="1"/>
            </a:lvl6pPr>
            <a:lvl7pPr marL="3200400" lvl="6" indent="-228600" algn="l">
              <a:spcBef>
                <a:spcPts val="600"/>
              </a:spcBef>
              <a:spcAft>
                <a:spcPts val="0"/>
              </a:spcAft>
              <a:buSzPts val="2320"/>
              <a:buNone/>
              <a:defRPr sz="1600" b="1"/>
            </a:lvl7pPr>
            <a:lvl8pPr marL="3657600" lvl="7" indent="-228600" algn="l">
              <a:spcBef>
                <a:spcPts val="600"/>
              </a:spcBef>
              <a:spcAft>
                <a:spcPts val="0"/>
              </a:spcAft>
              <a:buSzPts val="2320"/>
              <a:buNone/>
              <a:defRPr sz="1600" b="1"/>
            </a:lvl8pPr>
            <a:lvl9pPr marL="4114800" lvl="8" indent="-228600" algn="l">
              <a:spcBef>
                <a:spcPts val="600"/>
              </a:spcBef>
              <a:spcAft>
                <a:spcPts val="600"/>
              </a:spcAft>
              <a:buSzPts val="2320"/>
              <a:buNone/>
              <a:defRPr sz="1600" b="1"/>
            </a:lvl9pPr>
          </a:lstStyle>
          <a:p>
            <a:endParaRPr/>
          </a:p>
        </p:txBody>
      </p:sp>
      <p:sp>
        <p:nvSpPr>
          <p:cNvPr id="63" name="Google Shape;63;p13"/>
          <p:cNvSpPr txBox="1">
            <a:spLocks noGrp="1"/>
          </p:cNvSpPr>
          <p:nvPr>
            <p:ph type="body" idx="2"/>
          </p:nvPr>
        </p:nvSpPr>
        <p:spPr>
          <a:xfrm>
            <a:off x="1113523" y="3335336"/>
            <a:ext cx="3672248" cy="2665259"/>
          </a:xfrm>
          <a:prstGeom prst="rect">
            <a:avLst/>
          </a:prstGeom>
          <a:noFill/>
          <a:ln>
            <a:noFill/>
          </a:ln>
        </p:spPr>
        <p:txBody>
          <a:bodyPr spcFirstLastPara="1" wrap="square" lIns="91425" tIns="45700" rIns="91425" bIns="45700" anchor="t" anchorCtr="0">
            <a:normAutofit/>
          </a:bodyPr>
          <a:lstStyle>
            <a:lvl1pPr marL="457200" lvl="0" indent="-394335" algn="l">
              <a:spcBef>
                <a:spcPts val="360"/>
              </a:spcBef>
              <a:spcAft>
                <a:spcPts val="0"/>
              </a:spcAft>
              <a:buSzPts val="2610"/>
              <a:buChar char="•"/>
              <a:defRPr sz="1800"/>
            </a:lvl1pPr>
            <a:lvl2pPr marL="914400" lvl="1" indent="-375919" algn="l">
              <a:spcBef>
                <a:spcPts val="600"/>
              </a:spcBef>
              <a:spcAft>
                <a:spcPts val="0"/>
              </a:spcAft>
              <a:buSzPts val="2320"/>
              <a:buChar char="•"/>
              <a:defRPr sz="1600"/>
            </a:lvl2pPr>
            <a:lvl3pPr marL="1371600" lvl="2" indent="-357505" algn="l">
              <a:spcBef>
                <a:spcPts val="600"/>
              </a:spcBef>
              <a:spcAft>
                <a:spcPts val="0"/>
              </a:spcAft>
              <a:buSzPts val="2030"/>
              <a:buChar char="•"/>
              <a:defRPr sz="1400"/>
            </a:lvl3pPr>
            <a:lvl4pPr marL="1828800" lvl="3" indent="-339089" algn="l">
              <a:spcBef>
                <a:spcPts val="600"/>
              </a:spcBef>
              <a:spcAft>
                <a:spcPts val="0"/>
              </a:spcAft>
              <a:buSzPts val="1740"/>
              <a:buChar char="•"/>
              <a:defRPr sz="1200"/>
            </a:lvl4pPr>
            <a:lvl5pPr marL="2286000" lvl="4" indent="-339089" algn="l">
              <a:spcBef>
                <a:spcPts val="600"/>
              </a:spcBef>
              <a:spcAft>
                <a:spcPts val="0"/>
              </a:spcAft>
              <a:buSzPts val="1740"/>
              <a:buChar char="•"/>
              <a:defRPr sz="1200"/>
            </a:lvl5pPr>
            <a:lvl6pPr marL="2743200" lvl="5" indent="-339089" algn="l">
              <a:spcBef>
                <a:spcPts val="600"/>
              </a:spcBef>
              <a:spcAft>
                <a:spcPts val="0"/>
              </a:spcAft>
              <a:buSzPts val="1740"/>
              <a:buChar char="•"/>
              <a:defRPr sz="1200"/>
            </a:lvl6pPr>
            <a:lvl7pPr marL="3200400" lvl="6" indent="-339089" algn="l">
              <a:spcBef>
                <a:spcPts val="600"/>
              </a:spcBef>
              <a:spcAft>
                <a:spcPts val="0"/>
              </a:spcAft>
              <a:buSzPts val="1740"/>
              <a:buChar char="•"/>
              <a:defRPr sz="1200"/>
            </a:lvl7pPr>
            <a:lvl8pPr marL="3657600" lvl="7" indent="-339090" algn="l">
              <a:spcBef>
                <a:spcPts val="600"/>
              </a:spcBef>
              <a:spcAft>
                <a:spcPts val="0"/>
              </a:spcAft>
              <a:buSzPts val="1740"/>
              <a:buChar char="•"/>
              <a:defRPr sz="1200"/>
            </a:lvl8pPr>
            <a:lvl9pPr marL="4114800" lvl="8" indent="-339090" algn="l">
              <a:spcBef>
                <a:spcPts val="600"/>
              </a:spcBef>
              <a:spcAft>
                <a:spcPts val="600"/>
              </a:spcAft>
              <a:buSzPts val="1740"/>
              <a:buChar char="•"/>
              <a:defRPr sz="1200"/>
            </a:lvl9pPr>
          </a:lstStyle>
          <a:p>
            <a:endParaRPr/>
          </a:p>
        </p:txBody>
      </p:sp>
      <p:sp>
        <p:nvSpPr>
          <p:cNvPr id="64" name="Google Shape;64;p13"/>
          <p:cNvSpPr txBox="1">
            <a:spLocks noGrp="1"/>
          </p:cNvSpPr>
          <p:nvPr>
            <p:ph type="body" idx="3"/>
          </p:nvPr>
        </p:nvSpPr>
        <p:spPr>
          <a:xfrm>
            <a:off x="5161710" y="2667000"/>
            <a:ext cx="3467806" cy="576262"/>
          </a:xfrm>
          <a:prstGeom prst="rect">
            <a:avLst/>
          </a:prstGeom>
          <a:noFill/>
          <a:ln>
            <a:noFill/>
          </a:ln>
        </p:spPr>
        <p:txBody>
          <a:bodyPr spcFirstLastPara="1" wrap="square" lIns="91425" tIns="45700" rIns="91425" bIns="45700" anchor="b" anchorCtr="0">
            <a:noAutofit/>
          </a:bodyPr>
          <a:lstStyle>
            <a:lvl1pPr marL="457200" lvl="0" indent="-228600" algn="l">
              <a:spcBef>
                <a:spcPts val="560"/>
              </a:spcBef>
              <a:spcAft>
                <a:spcPts val="0"/>
              </a:spcAft>
              <a:buSzPts val="4060"/>
              <a:buNone/>
              <a:defRPr sz="2800" b="0">
                <a:solidFill>
                  <a:srgbClr val="8D1415"/>
                </a:solidFill>
              </a:defRPr>
            </a:lvl1pPr>
            <a:lvl2pPr marL="914400" lvl="1" indent="-228600" algn="l">
              <a:spcBef>
                <a:spcPts val="600"/>
              </a:spcBef>
              <a:spcAft>
                <a:spcPts val="0"/>
              </a:spcAft>
              <a:buSzPts val="2900"/>
              <a:buNone/>
              <a:defRPr sz="2000" b="1"/>
            </a:lvl2pPr>
            <a:lvl3pPr marL="1371600" lvl="2" indent="-228600" algn="l">
              <a:spcBef>
                <a:spcPts val="600"/>
              </a:spcBef>
              <a:spcAft>
                <a:spcPts val="0"/>
              </a:spcAft>
              <a:buSzPts val="2610"/>
              <a:buNone/>
              <a:defRPr sz="1800" b="1"/>
            </a:lvl3pPr>
            <a:lvl4pPr marL="1828800" lvl="3" indent="-228600" algn="l">
              <a:spcBef>
                <a:spcPts val="600"/>
              </a:spcBef>
              <a:spcAft>
                <a:spcPts val="0"/>
              </a:spcAft>
              <a:buSzPts val="2320"/>
              <a:buNone/>
              <a:defRPr sz="1600" b="1"/>
            </a:lvl4pPr>
            <a:lvl5pPr marL="2286000" lvl="4" indent="-228600" algn="l">
              <a:spcBef>
                <a:spcPts val="600"/>
              </a:spcBef>
              <a:spcAft>
                <a:spcPts val="0"/>
              </a:spcAft>
              <a:buSzPts val="2320"/>
              <a:buNone/>
              <a:defRPr sz="1600" b="1"/>
            </a:lvl5pPr>
            <a:lvl6pPr marL="2743200" lvl="5" indent="-228600" algn="l">
              <a:spcBef>
                <a:spcPts val="600"/>
              </a:spcBef>
              <a:spcAft>
                <a:spcPts val="0"/>
              </a:spcAft>
              <a:buSzPts val="2320"/>
              <a:buNone/>
              <a:defRPr sz="1600" b="1"/>
            </a:lvl6pPr>
            <a:lvl7pPr marL="3200400" lvl="6" indent="-228600" algn="l">
              <a:spcBef>
                <a:spcPts val="600"/>
              </a:spcBef>
              <a:spcAft>
                <a:spcPts val="0"/>
              </a:spcAft>
              <a:buSzPts val="2320"/>
              <a:buNone/>
              <a:defRPr sz="1600" b="1"/>
            </a:lvl7pPr>
            <a:lvl8pPr marL="3657600" lvl="7" indent="-228600" algn="l">
              <a:spcBef>
                <a:spcPts val="600"/>
              </a:spcBef>
              <a:spcAft>
                <a:spcPts val="0"/>
              </a:spcAft>
              <a:buSzPts val="2320"/>
              <a:buNone/>
              <a:defRPr sz="1600" b="1"/>
            </a:lvl8pPr>
            <a:lvl9pPr marL="4114800" lvl="8" indent="-228600" algn="l">
              <a:spcBef>
                <a:spcPts val="600"/>
              </a:spcBef>
              <a:spcAft>
                <a:spcPts val="600"/>
              </a:spcAft>
              <a:buSzPts val="2320"/>
              <a:buNone/>
              <a:defRPr sz="1600" b="1"/>
            </a:lvl9pPr>
          </a:lstStyle>
          <a:p>
            <a:endParaRPr/>
          </a:p>
        </p:txBody>
      </p:sp>
      <p:sp>
        <p:nvSpPr>
          <p:cNvPr id="65" name="Google Shape;65;p13"/>
          <p:cNvSpPr txBox="1">
            <a:spLocks noGrp="1"/>
          </p:cNvSpPr>
          <p:nvPr>
            <p:ph type="body" idx="4"/>
          </p:nvPr>
        </p:nvSpPr>
        <p:spPr>
          <a:xfrm>
            <a:off x="4957266" y="3335336"/>
            <a:ext cx="3672248" cy="2665259"/>
          </a:xfrm>
          <a:prstGeom prst="rect">
            <a:avLst/>
          </a:prstGeom>
          <a:noFill/>
          <a:ln>
            <a:noFill/>
          </a:ln>
        </p:spPr>
        <p:txBody>
          <a:bodyPr spcFirstLastPara="1" wrap="square" lIns="91425" tIns="45700" rIns="91425" bIns="45700" anchor="t" anchorCtr="0">
            <a:normAutofit/>
          </a:bodyPr>
          <a:lstStyle>
            <a:lvl1pPr marL="457200" lvl="0" indent="-394335" algn="l">
              <a:spcBef>
                <a:spcPts val="360"/>
              </a:spcBef>
              <a:spcAft>
                <a:spcPts val="0"/>
              </a:spcAft>
              <a:buSzPts val="2610"/>
              <a:buChar char="•"/>
              <a:defRPr sz="1800"/>
            </a:lvl1pPr>
            <a:lvl2pPr marL="914400" lvl="1" indent="-375919" algn="l">
              <a:spcBef>
                <a:spcPts val="600"/>
              </a:spcBef>
              <a:spcAft>
                <a:spcPts val="0"/>
              </a:spcAft>
              <a:buSzPts val="2320"/>
              <a:buChar char="•"/>
              <a:defRPr sz="1600"/>
            </a:lvl2pPr>
            <a:lvl3pPr marL="1371600" lvl="2" indent="-357505" algn="l">
              <a:spcBef>
                <a:spcPts val="600"/>
              </a:spcBef>
              <a:spcAft>
                <a:spcPts val="0"/>
              </a:spcAft>
              <a:buSzPts val="2030"/>
              <a:buChar char="•"/>
              <a:defRPr sz="1400"/>
            </a:lvl3pPr>
            <a:lvl4pPr marL="1828800" lvl="3" indent="-339089" algn="l">
              <a:spcBef>
                <a:spcPts val="600"/>
              </a:spcBef>
              <a:spcAft>
                <a:spcPts val="0"/>
              </a:spcAft>
              <a:buSzPts val="1740"/>
              <a:buChar char="•"/>
              <a:defRPr sz="1200"/>
            </a:lvl4pPr>
            <a:lvl5pPr marL="2286000" lvl="4" indent="-339089" algn="l">
              <a:spcBef>
                <a:spcPts val="600"/>
              </a:spcBef>
              <a:spcAft>
                <a:spcPts val="0"/>
              </a:spcAft>
              <a:buSzPts val="1740"/>
              <a:buChar char="•"/>
              <a:defRPr sz="1200"/>
            </a:lvl5pPr>
            <a:lvl6pPr marL="2743200" lvl="5" indent="-339089" algn="l">
              <a:spcBef>
                <a:spcPts val="600"/>
              </a:spcBef>
              <a:spcAft>
                <a:spcPts val="0"/>
              </a:spcAft>
              <a:buSzPts val="1740"/>
              <a:buChar char="•"/>
              <a:defRPr sz="1200"/>
            </a:lvl6pPr>
            <a:lvl7pPr marL="3200400" lvl="6" indent="-339089" algn="l">
              <a:spcBef>
                <a:spcPts val="600"/>
              </a:spcBef>
              <a:spcAft>
                <a:spcPts val="0"/>
              </a:spcAft>
              <a:buSzPts val="1740"/>
              <a:buChar char="•"/>
              <a:defRPr sz="1200"/>
            </a:lvl7pPr>
            <a:lvl8pPr marL="3657600" lvl="7" indent="-339090" algn="l">
              <a:spcBef>
                <a:spcPts val="600"/>
              </a:spcBef>
              <a:spcAft>
                <a:spcPts val="0"/>
              </a:spcAft>
              <a:buSzPts val="1740"/>
              <a:buChar char="•"/>
              <a:defRPr sz="1200"/>
            </a:lvl8pPr>
            <a:lvl9pPr marL="4114800" lvl="8" indent="-339090" algn="l">
              <a:spcBef>
                <a:spcPts val="600"/>
              </a:spcBef>
              <a:spcAft>
                <a:spcPts val="600"/>
              </a:spcAft>
              <a:buSzPts val="1740"/>
              <a:buChar char="•"/>
              <a:defRPr sz="1200"/>
            </a:lvl9pPr>
          </a:lstStyle>
          <a:p>
            <a:endParaRPr/>
          </a:p>
        </p:txBody>
      </p:sp>
      <p:sp>
        <p:nvSpPr>
          <p:cNvPr id="66" name="Google Shape;66;p13"/>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3"/>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3"/>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982663" y="457200"/>
            <a:ext cx="7704137" cy="1981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4"/>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4"/>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4"/>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1113524" y="1600200"/>
            <a:ext cx="2662534" cy="13716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SzPts val="1400"/>
              <a:buNone/>
              <a:defRPr sz="2400" b="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5"/>
          <p:cNvSpPr txBox="1">
            <a:spLocks noGrp="1"/>
          </p:cNvSpPr>
          <p:nvPr>
            <p:ph type="body" idx="1"/>
          </p:nvPr>
        </p:nvSpPr>
        <p:spPr>
          <a:xfrm>
            <a:off x="3947553" y="685800"/>
            <a:ext cx="4681962" cy="5105401"/>
          </a:xfrm>
          <a:prstGeom prst="rect">
            <a:avLst/>
          </a:prstGeom>
          <a:noFill/>
          <a:ln>
            <a:noFill/>
          </a:ln>
        </p:spPr>
        <p:txBody>
          <a:bodyPr spcFirstLastPara="1" wrap="square" lIns="91425" tIns="45700" rIns="91425" bIns="45700" anchor="ctr" anchorCtr="0">
            <a:normAutofit/>
          </a:bodyPr>
          <a:lstStyle>
            <a:lvl1pPr marL="457200" lvl="0" indent="-412750" algn="l">
              <a:spcBef>
                <a:spcPts val="400"/>
              </a:spcBef>
              <a:spcAft>
                <a:spcPts val="0"/>
              </a:spcAft>
              <a:buSzPts val="2900"/>
              <a:buChar char="•"/>
              <a:defRPr sz="2000"/>
            </a:lvl1pPr>
            <a:lvl2pPr marL="914400" lvl="1" indent="-394335" algn="l">
              <a:spcBef>
                <a:spcPts val="600"/>
              </a:spcBef>
              <a:spcAft>
                <a:spcPts val="0"/>
              </a:spcAft>
              <a:buSzPts val="2610"/>
              <a:buChar char="•"/>
              <a:defRPr sz="1800"/>
            </a:lvl2pPr>
            <a:lvl3pPr marL="1371600" lvl="2" indent="-375919" algn="l">
              <a:spcBef>
                <a:spcPts val="600"/>
              </a:spcBef>
              <a:spcAft>
                <a:spcPts val="0"/>
              </a:spcAft>
              <a:buSzPts val="2320"/>
              <a:buChar char="•"/>
              <a:defRPr sz="1600"/>
            </a:lvl3pPr>
            <a:lvl4pPr marL="1828800" lvl="3" indent="-357505" algn="l">
              <a:spcBef>
                <a:spcPts val="600"/>
              </a:spcBef>
              <a:spcAft>
                <a:spcPts val="0"/>
              </a:spcAft>
              <a:buSzPts val="2030"/>
              <a:buChar char="•"/>
              <a:defRPr sz="1400"/>
            </a:lvl4pPr>
            <a:lvl5pPr marL="2286000" lvl="4" indent="-357504" algn="l">
              <a:spcBef>
                <a:spcPts val="600"/>
              </a:spcBef>
              <a:spcAft>
                <a:spcPts val="0"/>
              </a:spcAft>
              <a:buSzPts val="2030"/>
              <a:buChar char="•"/>
              <a:defRPr sz="1400"/>
            </a:lvl5pPr>
            <a:lvl6pPr marL="2743200" lvl="5" indent="-357504" algn="l">
              <a:spcBef>
                <a:spcPts val="600"/>
              </a:spcBef>
              <a:spcAft>
                <a:spcPts val="0"/>
              </a:spcAft>
              <a:buSzPts val="2030"/>
              <a:buChar char="•"/>
              <a:defRPr sz="1400"/>
            </a:lvl6pPr>
            <a:lvl7pPr marL="3200400" lvl="6" indent="-357504" algn="l">
              <a:spcBef>
                <a:spcPts val="600"/>
              </a:spcBef>
              <a:spcAft>
                <a:spcPts val="0"/>
              </a:spcAft>
              <a:buSzPts val="2030"/>
              <a:buChar char="•"/>
              <a:defRPr sz="1400"/>
            </a:lvl7pPr>
            <a:lvl8pPr marL="3657600" lvl="7" indent="-357504" algn="l">
              <a:spcBef>
                <a:spcPts val="600"/>
              </a:spcBef>
              <a:spcAft>
                <a:spcPts val="0"/>
              </a:spcAft>
              <a:buSzPts val="2030"/>
              <a:buChar char="•"/>
              <a:defRPr sz="1400"/>
            </a:lvl8pPr>
            <a:lvl9pPr marL="4114800" lvl="8" indent="-357504" algn="l">
              <a:spcBef>
                <a:spcPts val="600"/>
              </a:spcBef>
              <a:spcAft>
                <a:spcPts val="600"/>
              </a:spcAft>
              <a:buSzPts val="2030"/>
              <a:buChar char="•"/>
              <a:defRPr sz="1400"/>
            </a:lvl9pPr>
          </a:lstStyle>
          <a:p>
            <a:endParaRPr/>
          </a:p>
        </p:txBody>
      </p:sp>
      <p:sp>
        <p:nvSpPr>
          <p:cNvPr id="77" name="Google Shape;77;p15"/>
          <p:cNvSpPr txBox="1">
            <a:spLocks noGrp="1"/>
          </p:cNvSpPr>
          <p:nvPr>
            <p:ph type="body" idx="2"/>
          </p:nvPr>
        </p:nvSpPr>
        <p:spPr>
          <a:xfrm>
            <a:off x="1113524" y="2971800"/>
            <a:ext cx="2662534" cy="1828800"/>
          </a:xfrm>
          <a:prstGeom prst="rect">
            <a:avLst/>
          </a:prstGeom>
          <a:noFill/>
          <a:ln>
            <a:noFill/>
          </a:ln>
        </p:spPr>
        <p:txBody>
          <a:bodyPr spcFirstLastPara="1" wrap="square" lIns="91425" tIns="45700" rIns="91425" bIns="45700" anchor="ctr" anchorCtr="0">
            <a:normAutofit/>
          </a:bodyPr>
          <a:lstStyle>
            <a:lvl1pPr marL="457200" lvl="0" indent="-228600" algn="ctr">
              <a:spcBef>
                <a:spcPts val="320"/>
              </a:spcBef>
              <a:spcAft>
                <a:spcPts val="0"/>
              </a:spcAft>
              <a:buSzPts val="2320"/>
              <a:buNone/>
              <a:defRPr sz="1600"/>
            </a:lvl1pPr>
            <a:lvl2pPr marL="914400" lvl="1" indent="-228600" algn="l">
              <a:spcBef>
                <a:spcPts val="600"/>
              </a:spcBef>
              <a:spcAft>
                <a:spcPts val="0"/>
              </a:spcAft>
              <a:buSzPts val="1740"/>
              <a:buNone/>
              <a:defRPr sz="1200"/>
            </a:lvl2pPr>
            <a:lvl3pPr marL="1371600" lvl="2" indent="-228600" algn="l">
              <a:spcBef>
                <a:spcPts val="600"/>
              </a:spcBef>
              <a:spcAft>
                <a:spcPts val="0"/>
              </a:spcAft>
              <a:buSzPts val="1450"/>
              <a:buNone/>
              <a:defRPr sz="1000"/>
            </a:lvl3pPr>
            <a:lvl4pPr marL="1828800" lvl="3" indent="-228600" algn="l">
              <a:spcBef>
                <a:spcPts val="600"/>
              </a:spcBef>
              <a:spcAft>
                <a:spcPts val="0"/>
              </a:spcAft>
              <a:buSzPts val="1305"/>
              <a:buNone/>
              <a:defRPr sz="900"/>
            </a:lvl4pPr>
            <a:lvl5pPr marL="2286000" lvl="4" indent="-228600" algn="l">
              <a:spcBef>
                <a:spcPts val="600"/>
              </a:spcBef>
              <a:spcAft>
                <a:spcPts val="0"/>
              </a:spcAft>
              <a:buSzPts val="1305"/>
              <a:buNone/>
              <a:defRPr sz="900"/>
            </a:lvl5pPr>
            <a:lvl6pPr marL="2743200" lvl="5" indent="-228600" algn="l">
              <a:spcBef>
                <a:spcPts val="600"/>
              </a:spcBef>
              <a:spcAft>
                <a:spcPts val="0"/>
              </a:spcAft>
              <a:buSzPts val="1305"/>
              <a:buNone/>
              <a:defRPr sz="900"/>
            </a:lvl6pPr>
            <a:lvl7pPr marL="3200400" lvl="6" indent="-228600" algn="l">
              <a:spcBef>
                <a:spcPts val="600"/>
              </a:spcBef>
              <a:spcAft>
                <a:spcPts val="0"/>
              </a:spcAft>
              <a:buSzPts val="1305"/>
              <a:buNone/>
              <a:defRPr sz="900"/>
            </a:lvl7pPr>
            <a:lvl8pPr marL="3657600" lvl="7" indent="-228600" algn="l">
              <a:spcBef>
                <a:spcPts val="600"/>
              </a:spcBef>
              <a:spcAft>
                <a:spcPts val="0"/>
              </a:spcAft>
              <a:buSzPts val="1305"/>
              <a:buNone/>
              <a:defRPr sz="900"/>
            </a:lvl8pPr>
            <a:lvl9pPr marL="4114800" lvl="8" indent="-228600" algn="l">
              <a:spcBef>
                <a:spcPts val="600"/>
              </a:spcBef>
              <a:spcAft>
                <a:spcPts val="600"/>
              </a:spcAft>
              <a:buSzPts val="1305"/>
              <a:buNone/>
              <a:defRPr sz="900"/>
            </a:lvl9pPr>
          </a:lstStyle>
          <a:p>
            <a:endParaRPr/>
          </a:p>
        </p:txBody>
      </p:sp>
      <p:sp>
        <p:nvSpPr>
          <p:cNvPr id="78" name="Google Shape;78;p15"/>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5"/>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5"/>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1112332" y="1752599"/>
            <a:ext cx="4070679" cy="13716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SzPts val="1400"/>
              <a:buNone/>
              <a:defRPr sz="2800" b="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6"/>
          <p:cNvSpPr>
            <a:spLocks noGrp="1"/>
          </p:cNvSpPr>
          <p:nvPr>
            <p:ph type="pic" idx="2"/>
          </p:nvPr>
        </p:nvSpPr>
        <p:spPr>
          <a:xfrm>
            <a:off x="5697495" y="914400"/>
            <a:ext cx="2461371" cy="4572000"/>
          </a:xfrm>
          <a:prstGeom prst="roundRect">
            <a:avLst>
              <a:gd name="adj" fmla="val 4280"/>
            </a:avLst>
          </a:prstGeom>
          <a:noFill/>
          <a:ln w="38100" cap="flat" cmpd="sng">
            <a:solidFill>
              <a:schemeClr val="lt2"/>
            </a:solidFill>
            <a:prstDash val="solid"/>
            <a:round/>
            <a:headEnd type="none" w="sm" len="sm"/>
            <a:tailEnd type="none" w="sm" len="sm"/>
          </a:ln>
        </p:spPr>
      </p:sp>
      <p:sp>
        <p:nvSpPr>
          <p:cNvPr id="84" name="Google Shape;84;p16"/>
          <p:cNvSpPr txBox="1">
            <a:spLocks noGrp="1"/>
          </p:cNvSpPr>
          <p:nvPr>
            <p:ph type="body" idx="1"/>
          </p:nvPr>
        </p:nvSpPr>
        <p:spPr>
          <a:xfrm>
            <a:off x="1112332" y="3124199"/>
            <a:ext cx="4070679" cy="1828800"/>
          </a:xfrm>
          <a:prstGeom prst="rect">
            <a:avLst/>
          </a:prstGeom>
          <a:noFill/>
          <a:ln>
            <a:noFill/>
          </a:ln>
        </p:spPr>
        <p:txBody>
          <a:bodyPr spcFirstLastPara="1" wrap="square" lIns="91425" tIns="45700" rIns="91425" bIns="45700" anchor="ctr" anchorCtr="0">
            <a:normAutofit/>
          </a:bodyPr>
          <a:lstStyle>
            <a:lvl1pPr marL="457200" lvl="0" indent="-228600" algn="ctr">
              <a:spcBef>
                <a:spcPts val="360"/>
              </a:spcBef>
              <a:spcAft>
                <a:spcPts val="0"/>
              </a:spcAft>
              <a:buSzPts val="2610"/>
              <a:buNone/>
              <a:defRPr sz="1800"/>
            </a:lvl1pPr>
            <a:lvl2pPr marL="914400" lvl="1" indent="-228600" algn="l">
              <a:spcBef>
                <a:spcPts val="600"/>
              </a:spcBef>
              <a:spcAft>
                <a:spcPts val="0"/>
              </a:spcAft>
              <a:buSzPts val="1740"/>
              <a:buNone/>
              <a:defRPr sz="1200"/>
            </a:lvl2pPr>
            <a:lvl3pPr marL="1371600" lvl="2" indent="-228600" algn="l">
              <a:spcBef>
                <a:spcPts val="600"/>
              </a:spcBef>
              <a:spcAft>
                <a:spcPts val="0"/>
              </a:spcAft>
              <a:buSzPts val="1450"/>
              <a:buNone/>
              <a:defRPr sz="1000"/>
            </a:lvl3pPr>
            <a:lvl4pPr marL="1828800" lvl="3" indent="-228600" algn="l">
              <a:spcBef>
                <a:spcPts val="600"/>
              </a:spcBef>
              <a:spcAft>
                <a:spcPts val="0"/>
              </a:spcAft>
              <a:buSzPts val="1305"/>
              <a:buNone/>
              <a:defRPr sz="900"/>
            </a:lvl4pPr>
            <a:lvl5pPr marL="2286000" lvl="4" indent="-228600" algn="l">
              <a:spcBef>
                <a:spcPts val="600"/>
              </a:spcBef>
              <a:spcAft>
                <a:spcPts val="0"/>
              </a:spcAft>
              <a:buSzPts val="1305"/>
              <a:buNone/>
              <a:defRPr sz="900"/>
            </a:lvl5pPr>
            <a:lvl6pPr marL="2743200" lvl="5" indent="-228600" algn="l">
              <a:spcBef>
                <a:spcPts val="600"/>
              </a:spcBef>
              <a:spcAft>
                <a:spcPts val="0"/>
              </a:spcAft>
              <a:buSzPts val="1305"/>
              <a:buNone/>
              <a:defRPr sz="900"/>
            </a:lvl6pPr>
            <a:lvl7pPr marL="3200400" lvl="6" indent="-228600" algn="l">
              <a:spcBef>
                <a:spcPts val="600"/>
              </a:spcBef>
              <a:spcAft>
                <a:spcPts val="0"/>
              </a:spcAft>
              <a:buSzPts val="1305"/>
              <a:buNone/>
              <a:defRPr sz="900"/>
            </a:lvl7pPr>
            <a:lvl8pPr marL="3657600" lvl="7" indent="-228600" algn="l">
              <a:spcBef>
                <a:spcPts val="600"/>
              </a:spcBef>
              <a:spcAft>
                <a:spcPts val="0"/>
              </a:spcAft>
              <a:buSzPts val="1305"/>
              <a:buNone/>
              <a:defRPr sz="900"/>
            </a:lvl8pPr>
            <a:lvl9pPr marL="4114800" lvl="8" indent="-228600" algn="l">
              <a:spcBef>
                <a:spcPts val="600"/>
              </a:spcBef>
              <a:spcAft>
                <a:spcPts val="600"/>
              </a:spcAft>
              <a:buSzPts val="1305"/>
              <a:buNone/>
              <a:defRPr sz="900"/>
            </a:lvl9pPr>
          </a:lstStyle>
          <a:p>
            <a:endParaRPr/>
          </a:p>
        </p:txBody>
      </p:sp>
      <p:sp>
        <p:nvSpPr>
          <p:cNvPr id="85" name="Google Shape;85;p16"/>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6"/>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6"/>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9"/>
        <p:cNvGrpSpPr/>
        <p:nvPr/>
      </p:nvGrpSpPr>
      <p:grpSpPr>
        <a:xfrm>
          <a:off x="0" y="0"/>
          <a:ext cx="0" cy="0"/>
          <a:chOff x="0" y="0"/>
          <a:chExt cx="0" cy="0"/>
        </a:xfrm>
      </p:grpSpPr>
      <p:grpSp>
        <p:nvGrpSpPr>
          <p:cNvPr id="10" name="Google Shape;10;p7"/>
          <p:cNvGrpSpPr/>
          <p:nvPr/>
        </p:nvGrpSpPr>
        <p:grpSpPr>
          <a:xfrm>
            <a:off x="0" y="0"/>
            <a:ext cx="2132013" cy="6858000"/>
            <a:chOff x="0" y="0"/>
            <a:chExt cx="2132013" cy="6858001"/>
          </a:xfrm>
        </p:grpSpPr>
        <p:sp>
          <p:nvSpPr>
            <p:cNvPr id="11" name="Google Shape;11;p7"/>
            <p:cNvSpPr/>
            <p:nvPr/>
          </p:nvSpPr>
          <p:spPr>
            <a:xfrm>
              <a:off x="0" y="0"/>
              <a:ext cx="1073150" cy="5291138"/>
            </a:xfrm>
            <a:custGeom>
              <a:avLst/>
              <a:gdLst/>
              <a:ahLst/>
              <a:cxnLst/>
              <a:rect l="l" t="t" r="r" b="b"/>
              <a:pathLst>
                <a:path w="676" h="3333" extrusionOk="0">
                  <a:moveTo>
                    <a:pt x="0" y="3132"/>
                  </a:moveTo>
                  <a:lnTo>
                    <a:pt x="0" y="3312"/>
                  </a:lnTo>
                  <a:lnTo>
                    <a:pt x="126" y="3333"/>
                  </a:lnTo>
                  <a:lnTo>
                    <a:pt x="676" y="0"/>
                  </a:lnTo>
                  <a:lnTo>
                    <a:pt x="514" y="0"/>
                  </a:lnTo>
                  <a:lnTo>
                    <a:pt x="0" y="3132"/>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 name="Google Shape;12;p7"/>
            <p:cNvSpPr/>
            <p:nvPr/>
          </p:nvSpPr>
          <p:spPr>
            <a:xfrm>
              <a:off x="0" y="0"/>
              <a:ext cx="758825" cy="4624389"/>
            </a:xfrm>
            <a:custGeom>
              <a:avLst/>
              <a:gdLst/>
              <a:ahLst/>
              <a:cxnLst/>
              <a:rect l="l" t="t" r="r" b="b"/>
              <a:pathLst>
                <a:path w="478" h="2913" extrusionOk="0">
                  <a:moveTo>
                    <a:pt x="478" y="0"/>
                  </a:moveTo>
                  <a:lnTo>
                    <a:pt x="318" y="0"/>
                  </a:lnTo>
                  <a:lnTo>
                    <a:pt x="0" y="1938"/>
                  </a:lnTo>
                  <a:lnTo>
                    <a:pt x="0" y="2913"/>
                  </a:lnTo>
                  <a:lnTo>
                    <a:pt x="478" y="0"/>
                  </a:lnTo>
                  <a:close/>
                </a:path>
              </a:pathLst>
            </a:custGeom>
            <a:solidFill>
              <a:srgbClr val="595959"/>
            </a:solidFill>
            <a:ln>
              <a:noFill/>
            </a:ln>
          </p:spPr>
        </p:sp>
        <p:sp>
          <p:nvSpPr>
            <p:cNvPr id="13" name="Google Shape;13;p7"/>
            <p:cNvSpPr/>
            <p:nvPr/>
          </p:nvSpPr>
          <p:spPr>
            <a:xfrm>
              <a:off x="0" y="5662614"/>
              <a:ext cx="906463" cy="1195387"/>
            </a:xfrm>
            <a:custGeom>
              <a:avLst/>
              <a:gdLst/>
              <a:ahLst/>
              <a:cxnLst/>
              <a:rect l="l" t="t" r="r" b="b"/>
              <a:pathLst>
                <a:path w="571" h="753" extrusionOk="0">
                  <a:moveTo>
                    <a:pt x="0" y="0"/>
                  </a:moveTo>
                  <a:lnTo>
                    <a:pt x="0" y="12"/>
                  </a:lnTo>
                  <a:lnTo>
                    <a:pt x="538" y="753"/>
                  </a:lnTo>
                  <a:lnTo>
                    <a:pt x="571" y="753"/>
                  </a:lnTo>
                  <a:lnTo>
                    <a:pt x="0" y="0"/>
                  </a:lnTo>
                  <a:close/>
                </a:path>
              </a:pathLst>
            </a:custGeom>
            <a:solidFill>
              <a:srgbClr val="262626"/>
            </a:solidFill>
            <a:ln>
              <a:noFill/>
            </a:ln>
          </p:spPr>
        </p:sp>
        <p:sp>
          <p:nvSpPr>
            <p:cNvPr id="14" name="Google Shape;14;p7"/>
            <p:cNvSpPr/>
            <p:nvPr/>
          </p:nvSpPr>
          <p:spPr>
            <a:xfrm>
              <a:off x="0" y="5295901"/>
              <a:ext cx="1487488" cy="1562100"/>
            </a:xfrm>
            <a:custGeom>
              <a:avLst/>
              <a:gdLst/>
              <a:ahLst/>
              <a:cxnLst/>
              <a:rect l="l" t="t" r="r" b="b"/>
              <a:pathLst>
                <a:path w="937" h="984" extrusionOk="0">
                  <a:moveTo>
                    <a:pt x="0" y="0"/>
                  </a:moveTo>
                  <a:lnTo>
                    <a:pt x="0" y="3"/>
                  </a:lnTo>
                  <a:lnTo>
                    <a:pt x="901" y="984"/>
                  </a:lnTo>
                  <a:lnTo>
                    <a:pt x="937" y="984"/>
                  </a:lnTo>
                  <a:lnTo>
                    <a:pt x="0" y="0"/>
                  </a:lnTo>
                  <a:close/>
                </a:path>
              </a:pathLst>
            </a:custGeom>
            <a:solidFill>
              <a:srgbClr val="5E0D0E"/>
            </a:solidFill>
            <a:ln>
              <a:noFill/>
            </a:ln>
          </p:spPr>
        </p:sp>
        <p:sp>
          <p:nvSpPr>
            <p:cNvPr id="15" name="Google Shape;15;p7"/>
            <p:cNvSpPr/>
            <p:nvPr/>
          </p:nvSpPr>
          <p:spPr>
            <a:xfrm>
              <a:off x="0" y="5257801"/>
              <a:ext cx="2132013" cy="1600200"/>
            </a:xfrm>
            <a:custGeom>
              <a:avLst/>
              <a:gdLst/>
              <a:ahLst/>
              <a:cxnLst/>
              <a:rect l="l" t="t" r="r" b="b"/>
              <a:pathLst>
                <a:path w="1343" h="1008" extrusionOk="0">
                  <a:moveTo>
                    <a:pt x="0" y="24"/>
                  </a:moveTo>
                  <a:lnTo>
                    <a:pt x="937" y="1008"/>
                  </a:lnTo>
                  <a:lnTo>
                    <a:pt x="1343" y="1008"/>
                  </a:lnTo>
                  <a:lnTo>
                    <a:pt x="126" y="21"/>
                  </a:lnTo>
                  <a:lnTo>
                    <a:pt x="0" y="0"/>
                  </a:lnTo>
                  <a:lnTo>
                    <a:pt x="0" y="24"/>
                  </a:lnTo>
                  <a:close/>
                </a:path>
              </a:pathLst>
            </a:custGeom>
            <a:solidFill>
              <a:srgbClr val="8D1415"/>
            </a:solidFill>
            <a:ln>
              <a:noFill/>
            </a:ln>
          </p:spPr>
        </p:sp>
        <p:sp>
          <p:nvSpPr>
            <p:cNvPr id="16" name="Google Shape;16;p7"/>
            <p:cNvSpPr/>
            <p:nvPr/>
          </p:nvSpPr>
          <p:spPr>
            <a:xfrm>
              <a:off x="0" y="5357814"/>
              <a:ext cx="1377950" cy="1500187"/>
            </a:xfrm>
            <a:custGeom>
              <a:avLst/>
              <a:gdLst/>
              <a:ahLst/>
              <a:cxnLst/>
              <a:rect l="l" t="t" r="r" b="b"/>
              <a:pathLst>
                <a:path w="868" h="945" extrusionOk="0">
                  <a:moveTo>
                    <a:pt x="0" y="192"/>
                  </a:moveTo>
                  <a:lnTo>
                    <a:pt x="571" y="945"/>
                  </a:lnTo>
                  <a:lnTo>
                    <a:pt x="868" y="945"/>
                  </a:lnTo>
                  <a:lnTo>
                    <a:pt x="0" y="0"/>
                  </a:lnTo>
                  <a:lnTo>
                    <a:pt x="0" y="192"/>
                  </a:lnTo>
                  <a:close/>
                </a:path>
              </a:pathLst>
            </a:custGeom>
            <a:solidFill>
              <a:srgbClr val="3F3F3F"/>
            </a:solidFill>
            <a:ln>
              <a:noFill/>
            </a:ln>
          </p:spPr>
        </p:sp>
      </p:grpSp>
      <p:sp>
        <p:nvSpPr>
          <p:cNvPr id="17" name="Google Shape;17;p7"/>
          <p:cNvSpPr txBox="1">
            <a:spLocks noGrp="1"/>
          </p:cNvSpPr>
          <p:nvPr>
            <p:ph type="title"/>
          </p:nvPr>
        </p:nvSpPr>
        <p:spPr>
          <a:xfrm>
            <a:off x="982663" y="457200"/>
            <a:ext cx="7704137" cy="19812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000" b="0" i="0" u="none" strike="noStrike" cap="none">
                <a:solidFill>
                  <a:schemeClr val="dk1"/>
                </a:solidFill>
                <a:latin typeface="Corbel"/>
                <a:ea typeface="Corbel"/>
                <a:cs typeface="Corbel"/>
                <a:sym typeface="Corbel"/>
              </a:defRPr>
            </a:lvl1pPr>
            <a:lvl2pPr marR="0" lvl="1" algn="ctr" rtl="0">
              <a:spcBef>
                <a:spcPts val="0"/>
              </a:spcBef>
              <a:spcAft>
                <a:spcPts val="0"/>
              </a:spcAft>
              <a:buSzPts val="1400"/>
              <a:buNone/>
              <a:defRPr sz="4000" b="0" i="0" u="none" strike="noStrike" cap="none">
                <a:solidFill>
                  <a:schemeClr val="dk1"/>
                </a:solidFill>
                <a:latin typeface="Corbel"/>
                <a:ea typeface="Corbel"/>
                <a:cs typeface="Corbel"/>
                <a:sym typeface="Corbel"/>
              </a:defRPr>
            </a:lvl2pPr>
            <a:lvl3pPr marR="0" lvl="2" algn="ctr" rtl="0">
              <a:spcBef>
                <a:spcPts val="0"/>
              </a:spcBef>
              <a:spcAft>
                <a:spcPts val="0"/>
              </a:spcAft>
              <a:buSzPts val="1400"/>
              <a:buNone/>
              <a:defRPr sz="4000" b="0" i="0" u="none" strike="noStrike" cap="none">
                <a:solidFill>
                  <a:schemeClr val="dk1"/>
                </a:solidFill>
                <a:latin typeface="Corbel"/>
                <a:ea typeface="Corbel"/>
                <a:cs typeface="Corbel"/>
                <a:sym typeface="Corbel"/>
              </a:defRPr>
            </a:lvl3pPr>
            <a:lvl4pPr marR="0" lvl="3" algn="ctr" rtl="0">
              <a:spcBef>
                <a:spcPts val="0"/>
              </a:spcBef>
              <a:spcAft>
                <a:spcPts val="0"/>
              </a:spcAft>
              <a:buSzPts val="1400"/>
              <a:buNone/>
              <a:defRPr sz="4000" b="0" i="0" u="none" strike="noStrike" cap="none">
                <a:solidFill>
                  <a:schemeClr val="dk1"/>
                </a:solidFill>
                <a:latin typeface="Corbel"/>
                <a:ea typeface="Corbel"/>
                <a:cs typeface="Corbel"/>
                <a:sym typeface="Corbel"/>
              </a:defRPr>
            </a:lvl4pPr>
            <a:lvl5pPr marR="0" lvl="4" algn="ctr" rtl="0">
              <a:spcBef>
                <a:spcPts val="0"/>
              </a:spcBef>
              <a:spcAft>
                <a:spcPts val="0"/>
              </a:spcAft>
              <a:buSzPts val="1400"/>
              <a:buNone/>
              <a:defRPr sz="40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8" name="Google Shape;18;p7"/>
          <p:cNvSpPr txBox="1">
            <a:spLocks noGrp="1"/>
          </p:cNvSpPr>
          <p:nvPr>
            <p:ph type="body" idx="1"/>
          </p:nvPr>
        </p:nvSpPr>
        <p:spPr>
          <a:xfrm>
            <a:off x="982663" y="2667000"/>
            <a:ext cx="7704137" cy="3357563"/>
          </a:xfrm>
          <a:prstGeom prst="rect">
            <a:avLst/>
          </a:prstGeom>
          <a:noFill/>
          <a:ln>
            <a:noFill/>
          </a:ln>
        </p:spPr>
        <p:txBody>
          <a:bodyPr spcFirstLastPara="1" wrap="square" lIns="91425" tIns="45700" rIns="91425" bIns="45700" anchor="ctr" anchorCtr="0">
            <a:noAutofit/>
          </a:bodyPr>
          <a:lstStyle>
            <a:lvl1pPr marL="457200" marR="0" lvl="0" indent="-449580" algn="l" rtl="0">
              <a:spcBef>
                <a:spcPts val="480"/>
              </a:spcBef>
              <a:spcAft>
                <a:spcPts val="0"/>
              </a:spcAft>
              <a:buClr>
                <a:srgbClr val="8D1515"/>
              </a:buClr>
              <a:buSzPts val="3480"/>
              <a:buFont typeface="Arial"/>
              <a:buChar char="•"/>
              <a:defRPr sz="2400" b="0" i="0" u="none" strike="noStrike" cap="none">
                <a:solidFill>
                  <a:schemeClr val="dk1"/>
                </a:solidFill>
                <a:latin typeface="Corbel"/>
                <a:ea typeface="Corbel"/>
                <a:cs typeface="Corbel"/>
                <a:sym typeface="Corbel"/>
              </a:defRPr>
            </a:lvl1pPr>
            <a:lvl2pPr marL="914400" marR="0" lvl="1" indent="-412750" algn="l" rtl="0">
              <a:spcBef>
                <a:spcPts val="600"/>
              </a:spcBef>
              <a:spcAft>
                <a:spcPts val="0"/>
              </a:spcAft>
              <a:buClr>
                <a:srgbClr val="8D1515"/>
              </a:buClr>
              <a:buSzPts val="2900"/>
              <a:buFont typeface="Arial"/>
              <a:buChar char="•"/>
              <a:defRPr sz="2000" b="0" i="0" u="none" strike="noStrike" cap="none">
                <a:solidFill>
                  <a:schemeClr val="dk1"/>
                </a:solidFill>
                <a:latin typeface="Corbel"/>
                <a:ea typeface="Corbel"/>
                <a:cs typeface="Corbel"/>
                <a:sym typeface="Corbel"/>
              </a:defRPr>
            </a:lvl2pPr>
            <a:lvl3pPr marL="1371600" marR="0" lvl="2" indent="-394335" algn="l" rtl="0">
              <a:spcBef>
                <a:spcPts val="600"/>
              </a:spcBef>
              <a:spcAft>
                <a:spcPts val="0"/>
              </a:spcAft>
              <a:buClr>
                <a:srgbClr val="8D1515"/>
              </a:buClr>
              <a:buSzPts val="2610"/>
              <a:buFont typeface="Arial"/>
              <a:buChar char="•"/>
              <a:defRPr sz="1800" b="0" i="0" u="none" strike="noStrike" cap="none">
                <a:solidFill>
                  <a:schemeClr val="dk1"/>
                </a:solidFill>
                <a:latin typeface="Corbel"/>
                <a:ea typeface="Corbel"/>
                <a:cs typeface="Corbel"/>
                <a:sym typeface="Corbel"/>
              </a:defRPr>
            </a:lvl3pPr>
            <a:lvl4pPr marL="1828800" marR="0" lvl="3" indent="-375919" algn="l" rtl="0">
              <a:spcBef>
                <a:spcPts val="600"/>
              </a:spcBef>
              <a:spcAft>
                <a:spcPts val="0"/>
              </a:spcAft>
              <a:buClr>
                <a:srgbClr val="8D1515"/>
              </a:buClr>
              <a:buSzPts val="2320"/>
              <a:buFont typeface="Arial"/>
              <a:buChar char="•"/>
              <a:defRPr sz="1600" b="0" i="0" u="none" strike="noStrike" cap="none">
                <a:solidFill>
                  <a:schemeClr val="dk1"/>
                </a:solidFill>
                <a:latin typeface="Corbel"/>
                <a:ea typeface="Corbel"/>
                <a:cs typeface="Corbel"/>
                <a:sym typeface="Corbel"/>
              </a:defRPr>
            </a:lvl4pPr>
            <a:lvl5pPr marL="2286000" marR="0" lvl="4" indent="-357504" algn="l" rtl="0">
              <a:spcBef>
                <a:spcPts val="600"/>
              </a:spcBef>
              <a:spcAft>
                <a:spcPts val="0"/>
              </a:spcAft>
              <a:buClr>
                <a:srgbClr val="8D1515"/>
              </a:buClr>
              <a:buSzPts val="2030"/>
              <a:buFont typeface="Arial"/>
              <a:buChar char="•"/>
              <a:defRPr sz="1400" b="0" i="0" u="none" strike="noStrike" cap="none">
                <a:solidFill>
                  <a:schemeClr val="dk1"/>
                </a:solidFill>
                <a:latin typeface="Corbel"/>
                <a:ea typeface="Corbel"/>
                <a:cs typeface="Corbel"/>
                <a:sym typeface="Corbel"/>
              </a:defRPr>
            </a:lvl5pPr>
            <a:lvl6pPr marL="2743200" marR="0" lvl="5" indent="-357504" algn="l" rtl="0">
              <a:spcBef>
                <a:spcPts val="600"/>
              </a:spcBef>
              <a:spcAft>
                <a:spcPts val="0"/>
              </a:spcAft>
              <a:buClr>
                <a:srgbClr val="8D1415"/>
              </a:buClr>
              <a:buSzPts val="2030"/>
              <a:buFont typeface="Arial"/>
              <a:buChar char="•"/>
              <a:defRPr sz="1400" b="0" i="0" u="none" strike="noStrike" cap="none">
                <a:solidFill>
                  <a:schemeClr val="dk1"/>
                </a:solidFill>
                <a:latin typeface="Corbel"/>
                <a:ea typeface="Corbel"/>
                <a:cs typeface="Corbel"/>
                <a:sym typeface="Corbel"/>
              </a:defRPr>
            </a:lvl6pPr>
            <a:lvl7pPr marL="3200400" marR="0" lvl="6" indent="-357504" algn="l" rtl="0">
              <a:spcBef>
                <a:spcPts val="600"/>
              </a:spcBef>
              <a:spcAft>
                <a:spcPts val="0"/>
              </a:spcAft>
              <a:buClr>
                <a:srgbClr val="8D1415"/>
              </a:buClr>
              <a:buSzPts val="2030"/>
              <a:buFont typeface="Arial"/>
              <a:buChar char="•"/>
              <a:defRPr sz="1400" b="0" i="0" u="none" strike="noStrike" cap="none">
                <a:solidFill>
                  <a:schemeClr val="dk1"/>
                </a:solidFill>
                <a:latin typeface="Corbel"/>
                <a:ea typeface="Corbel"/>
                <a:cs typeface="Corbel"/>
                <a:sym typeface="Corbel"/>
              </a:defRPr>
            </a:lvl7pPr>
            <a:lvl8pPr marL="3657600" marR="0" lvl="7" indent="-357504" algn="l" rtl="0">
              <a:spcBef>
                <a:spcPts val="600"/>
              </a:spcBef>
              <a:spcAft>
                <a:spcPts val="0"/>
              </a:spcAft>
              <a:buClr>
                <a:srgbClr val="8D1415"/>
              </a:buClr>
              <a:buSzPts val="2030"/>
              <a:buFont typeface="Arial"/>
              <a:buChar char="•"/>
              <a:defRPr sz="1400" b="0" i="0" u="none" strike="noStrike" cap="none">
                <a:solidFill>
                  <a:schemeClr val="dk1"/>
                </a:solidFill>
                <a:latin typeface="Corbel"/>
                <a:ea typeface="Corbel"/>
                <a:cs typeface="Corbel"/>
                <a:sym typeface="Corbel"/>
              </a:defRPr>
            </a:lvl8pPr>
            <a:lvl9pPr marL="4114800" marR="0" lvl="8" indent="-357504" algn="l" rtl="0">
              <a:spcBef>
                <a:spcPts val="600"/>
              </a:spcBef>
              <a:spcAft>
                <a:spcPts val="600"/>
              </a:spcAft>
              <a:buClr>
                <a:srgbClr val="8D1415"/>
              </a:buClr>
              <a:buSzPts val="2030"/>
              <a:buFont typeface="Arial"/>
              <a:buChar char="•"/>
              <a:defRPr sz="1400" b="0" i="0" u="none" strike="noStrike" cap="none">
                <a:solidFill>
                  <a:schemeClr val="dk1"/>
                </a:solidFill>
                <a:latin typeface="Corbel"/>
                <a:ea typeface="Corbel"/>
                <a:cs typeface="Corbel"/>
                <a:sym typeface="Corbel"/>
              </a:defRPr>
            </a:lvl9pPr>
          </a:lstStyle>
          <a:p>
            <a:endParaRPr/>
          </a:p>
        </p:txBody>
      </p:sp>
      <p:sp>
        <p:nvSpPr>
          <p:cNvPr id="19" name="Google Shape;19;p7"/>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 name="Google Shape;20;p7"/>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1" name="Google Shape;21;p7"/>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000" b="0" u="none">
                <a:solidFill>
                  <a:schemeClr val="dk1"/>
                </a:solidFill>
                <a:latin typeface="Corbel"/>
                <a:ea typeface="Corbel"/>
                <a:cs typeface="Corbel"/>
                <a:sym typeface="Corbel"/>
              </a:defRPr>
            </a:lvl1pPr>
            <a:lvl2pPr marL="0" marR="0" lvl="1" indent="0" algn="r" rtl="0">
              <a:spcBef>
                <a:spcPts val="0"/>
              </a:spcBef>
              <a:spcAft>
                <a:spcPts val="0"/>
              </a:spcAft>
              <a:buNone/>
              <a:defRPr sz="1000" b="0" u="none">
                <a:solidFill>
                  <a:schemeClr val="dk1"/>
                </a:solidFill>
                <a:latin typeface="Corbel"/>
                <a:ea typeface="Corbel"/>
                <a:cs typeface="Corbel"/>
                <a:sym typeface="Corbel"/>
              </a:defRPr>
            </a:lvl2pPr>
            <a:lvl3pPr marL="0" marR="0" lvl="2" indent="0" algn="r" rtl="0">
              <a:spcBef>
                <a:spcPts val="0"/>
              </a:spcBef>
              <a:spcAft>
                <a:spcPts val="0"/>
              </a:spcAft>
              <a:buNone/>
              <a:defRPr sz="1000" b="0" u="none">
                <a:solidFill>
                  <a:schemeClr val="dk1"/>
                </a:solidFill>
                <a:latin typeface="Corbel"/>
                <a:ea typeface="Corbel"/>
                <a:cs typeface="Corbel"/>
                <a:sym typeface="Corbel"/>
              </a:defRPr>
            </a:lvl3pPr>
            <a:lvl4pPr marL="0" marR="0" lvl="3" indent="0" algn="r" rtl="0">
              <a:spcBef>
                <a:spcPts val="0"/>
              </a:spcBef>
              <a:spcAft>
                <a:spcPts val="0"/>
              </a:spcAft>
              <a:buNone/>
              <a:defRPr sz="1000" b="0" u="none">
                <a:solidFill>
                  <a:schemeClr val="dk1"/>
                </a:solidFill>
                <a:latin typeface="Corbel"/>
                <a:ea typeface="Corbel"/>
                <a:cs typeface="Corbel"/>
                <a:sym typeface="Corbel"/>
              </a:defRPr>
            </a:lvl4pPr>
            <a:lvl5pPr marL="0" marR="0" lvl="4" indent="0" algn="r" rtl="0">
              <a:spcBef>
                <a:spcPts val="0"/>
              </a:spcBef>
              <a:spcAft>
                <a:spcPts val="0"/>
              </a:spcAft>
              <a:buNone/>
              <a:defRPr sz="1000" b="0" u="none">
                <a:solidFill>
                  <a:schemeClr val="dk1"/>
                </a:solidFill>
                <a:latin typeface="Corbel"/>
                <a:ea typeface="Corbel"/>
                <a:cs typeface="Corbel"/>
                <a:sym typeface="Corbel"/>
              </a:defRPr>
            </a:lvl5pPr>
            <a:lvl6pPr marL="0" marR="0" lvl="5" indent="0" algn="r" rtl="0">
              <a:spcBef>
                <a:spcPts val="0"/>
              </a:spcBef>
              <a:spcAft>
                <a:spcPts val="0"/>
              </a:spcAft>
              <a:buNone/>
              <a:defRPr sz="1000" b="0" u="none">
                <a:solidFill>
                  <a:schemeClr val="dk1"/>
                </a:solidFill>
                <a:latin typeface="Corbel"/>
                <a:ea typeface="Corbel"/>
                <a:cs typeface="Corbel"/>
                <a:sym typeface="Corbel"/>
              </a:defRPr>
            </a:lvl6pPr>
            <a:lvl7pPr marL="0" marR="0" lvl="6" indent="0" algn="r" rtl="0">
              <a:spcBef>
                <a:spcPts val="0"/>
              </a:spcBef>
              <a:spcAft>
                <a:spcPts val="0"/>
              </a:spcAft>
              <a:buNone/>
              <a:defRPr sz="1000" b="0" u="none">
                <a:solidFill>
                  <a:schemeClr val="dk1"/>
                </a:solidFill>
                <a:latin typeface="Corbel"/>
                <a:ea typeface="Corbel"/>
                <a:cs typeface="Corbel"/>
                <a:sym typeface="Corbel"/>
              </a:defRPr>
            </a:lvl7pPr>
            <a:lvl8pPr marL="0" marR="0" lvl="7" indent="0" algn="r" rtl="0">
              <a:spcBef>
                <a:spcPts val="0"/>
              </a:spcBef>
              <a:spcAft>
                <a:spcPts val="0"/>
              </a:spcAft>
              <a:buNone/>
              <a:defRPr sz="1000" b="0" u="none">
                <a:solidFill>
                  <a:schemeClr val="dk1"/>
                </a:solidFill>
                <a:latin typeface="Corbel"/>
                <a:ea typeface="Corbel"/>
                <a:cs typeface="Corbel"/>
                <a:sym typeface="Corbel"/>
              </a:defRPr>
            </a:lvl8pPr>
            <a:lvl9pPr marL="0" marR="0" lvl="8" indent="0" algn="r" rtl="0">
              <a:spcBef>
                <a:spcPts val="0"/>
              </a:spcBef>
              <a:spcAft>
                <a:spcPts val="0"/>
              </a:spcAft>
              <a:buNone/>
              <a:defRPr sz="1000" b="0" u="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facebook.com/icaicoahuila?__cft__%5b0%5d=AZWUMXWh_vafvCIBVa7eoTVqyE7Lj1Iq-boR2LHsr10NJnf8WQplIInd4UfzPwiajV0AZIrROA4wDBVyeXfrpFxtd7d75Gam_QI92ACkAiP1Sx9uwRNVFwxYqwl6uIXFsn0ClK2X8yLP3M_8E0ThCqSh_cMx-wGgSSJx87hrNywtdUkwVEdN3ne2K7KX9B7yk28&amp;__tn__=-%5dK-R" TargetMode="External"/><Relationship Id="rId2" Type="http://schemas.openxmlformats.org/officeDocument/2006/relationships/hyperlink" Target="https://www.facebook.com/INAImx?__cft__%5b0%5d=AZWUMXWh_vafvCIBVa7eoTVqyE7Lj1Iq-boR2LHsr10NJnf8WQplIInd4UfzPwiajV0AZIrROA4wDBVyeXfrpFxtd7d75Gam_QI92ACkAiP1Sx9uwRNVFwxYqwl6uIXFsn0ClK2X8yLP3M_8E0ThCqSh_cMx-wGgSSJx87hrNywtdUkwVEdN3ne2K7KX9B7yk28&amp;__tn__=-%5dK-R"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facebook.com/icaicoahuila?__cft__%5b0%5d=AZWZRKwphnKvL_rLcpgrygufsgBEhYE2ap_TWCtBsIzOrunzicvy-Py1RU54ZpcmDexbYnligctXWTOJ6owP8ky1S1FRZFIiXZGViLOQ3hdZAbTXfKXzWDtl4ksDbqogcbXbATbIINHL-zm3kTBMs8CvfXuUxD20zwA5pBRSnRnxoMr38-qpXRLzy95cHQ8tZfo&amp;__tn__=-%5dK-R"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
          <p:cNvSpPr/>
          <p:nvPr/>
        </p:nvSpPr>
        <p:spPr>
          <a:xfrm>
            <a:off x="865461" y="5460016"/>
            <a:ext cx="1446475" cy="1339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 descr="https://scontent-dfw1-1.xx.fbcdn.net/hphotos-xfp1/v/t1.0-9/p180x540/10984605_10153264678219570_1307738791735439166_n.jpg?oh=9f2d0ca2bc36746470fd49be66c14c6f&amp;oe=55F890B3"/>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 name="Google Shape;149;p1">
            <a:extLst>
              <a:ext uri="{FF2B5EF4-FFF2-40B4-BE49-F238E27FC236}">
                <a16:creationId xmlns:a16="http://schemas.microsoft.com/office/drawing/2014/main" id="{4EC8F48C-6114-5611-EE2D-94791CC39861}"/>
              </a:ext>
            </a:extLst>
          </p:cNvPr>
          <p:cNvSpPr/>
          <p:nvPr/>
        </p:nvSpPr>
        <p:spPr>
          <a:xfrm>
            <a:off x="2418215" y="5892860"/>
            <a:ext cx="6722965" cy="663466"/>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0" name="Google Shape;150;p1"/>
          <p:cNvSpPr txBox="1"/>
          <p:nvPr/>
        </p:nvSpPr>
        <p:spPr>
          <a:xfrm>
            <a:off x="3067326" y="5992081"/>
            <a:ext cx="5838010" cy="492402"/>
          </a:xfrm>
          <a:prstGeom prst="rect">
            <a:avLst/>
          </a:prstGeom>
          <a:noFill/>
          <a:ln>
            <a:noFill/>
          </a:ln>
        </p:spPr>
        <p:txBody>
          <a:bodyPr spcFirstLastPara="1" wrap="square" lIns="91425" tIns="45700" rIns="91425" bIns="45700" anchor="t" anchorCtr="0">
            <a:spAutoFit/>
          </a:bodyPr>
          <a:lstStyle/>
          <a:p>
            <a:r>
              <a:rPr lang="es-MX" sz="2600" b="1" dirty="0">
                <a:solidFill>
                  <a:schemeClr val="dk1"/>
                </a:solidFill>
                <a:latin typeface="Century Gothic"/>
                <a:ea typeface="Century Gothic"/>
                <a:cs typeface="Century Gothic"/>
                <a:sym typeface="Century Gothic"/>
              </a:rPr>
              <a:t>Septiembre 2023 Agenda del mes</a:t>
            </a:r>
            <a:endParaRPr lang="en-US" dirty="0">
              <a:solidFill>
                <a:schemeClr val="dk1"/>
              </a:solidFill>
            </a:endParaRPr>
          </a:p>
        </p:txBody>
      </p:sp>
      <p:pic>
        <p:nvPicPr>
          <p:cNvPr id="154" name="Google Shape;154;p1"/>
          <p:cNvPicPr preferRelativeResize="0"/>
          <p:nvPr/>
        </p:nvPicPr>
        <p:blipFill rotWithShape="1">
          <a:blip r:embed="rId3">
            <a:alphaModFix/>
          </a:blip>
          <a:srcRect b="16929"/>
          <a:stretch/>
        </p:blipFill>
        <p:spPr>
          <a:xfrm>
            <a:off x="852712" y="5544480"/>
            <a:ext cx="1443732" cy="1199300"/>
          </a:xfrm>
          <a:prstGeom prst="rect">
            <a:avLst/>
          </a:prstGeom>
          <a:noFill/>
          <a:ln>
            <a:noFill/>
          </a:ln>
        </p:spPr>
      </p:pic>
      <p:pic>
        <p:nvPicPr>
          <p:cNvPr id="3" name="Imagen 2">
            <a:extLst>
              <a:ext uri="{FF2B5EF4-FFF2-40B4-BE49-F238E27FC236}">
                <a16:creationId xmlns:a16="http://schemas.microsoft.com/office/drawing/2014/main" id="{27F95FB7-C3CA-D4B6-24AD-A6A529F0366F}"/>
              </a:ext>
            </a:extLst>
          </p:cNvPr>
          <p:cNvPicPr>
            <a:picLocks noChangeAspect="1"/>
          </p:cNvPicPr>
          <p:nvPr/>
        </p:nvPicPr>
        <p:blipFill rotWithShape="1">
          <a:blip r:embed="rId4"/>
          <a:srcRect l="5369" t="254"/>
          <a:stretch/>
        </p:blipFill>
        <p:spPr>
          <a:xfrm>
            <a:off x="1016000" y="373517"/>
            <a:ext cx="2877682" cy="1672978"/>
          </a:xfrm>
          <a:prstGeom prst="rect">
            <a:avLst/>
          </a:prstGeom>
        </p:spPr>
      </p:pic>
      <p:pic>
        <p:nvPicPr>
          <p:cNvPr id="19" name="Imagen 18">
            <a:extLst>
              <a:ext uri="{FF2B5EF4-FFF2-40B4-BE49-F238E27FC236}">
                <a16:creationId xmlns:a16="http://schemas.microsoft.com/office/drawing/2014/main" id="{2B8B5650-E055-977B-F664-63AB6C9A2DA5}"/>
              </a:ext>
            </a:extLst>
          </p:cNvPr>
          <p:cNvPicPr>
            <a:picLocks noChangeAspect="1"/>
          </p:cNvPicPr>
          <p:nvPr/>
        </p:nvPicPr>
        <p:blipFill rotWithShape="1">
          <a:blip r:embed="rId5"/>
          <a:srcRect l="4510" t="10420" r="-503" b="19672"/>
          <a:stretch/>
        </p:blipFill>
        <p:spPr>
          <a:xfrm>
            <a:off x="979374" y="2145716"/>
            <a:ext cx="2877682" cy="1397106"/>
          </a:xfrm>
          <a:prstGeom prst="rect">
            <a:avLst/>
          </a:prstGeom>
        </p:spPr>
      </p:pic>
      <p:pic>
        <p:nvPicPr>
          <p:cNvPr id="21" name="Imagen 20">
            <a:extLst>
              <a:ext uri="{FF2B5EF4-FFF2-40B4-BE49-F238E27FC236}">
                <a16:creationId xmlns:a16="http://schemas.microsoft.com/office/drawing/2014/main" id="{24E29851-8590-3302-8623-2AFF2A778974}"/>
              </a:ext>
            </a:extLst>
          </p:cNvPr>
          <p:cNvPicPr>
            <a:picLocks noChangeAspect="1"/>
          </p:cNvPicPr>
          <p:nvPr/>
        </p:nvPicPr>
        <p:blipFill rotWithShape="1">
          <a:blip r:embed="rId6"/>
          <a:srcRect l="11351" t="21714" r="-267"/>
          <a:stretch/>
        </p:blipFill>
        <p:spPr>
          <a:xfrm>
            <a:off x="966546" y="3715657"/>
            <a:ext cx="2825660" cy="1658599"/>
          </a:xfrm>
          <a:prstGeom prst="rect">
            <a:avLst/>
          </a:prstGeom>
        </p:spPr>
      </p:pic>
      <p:pic>
        <p:nvPicPr>
          <p:cNvPr id="23" name="Imagen 22">
            <a:extLst>
              <a:ext uri="{FF2B5EF4-FFF2-40B4-BE49-F238E27FC236}">
                <a16:creationId xmlns:a16="http://schemas.microsoft.com/office/drawing/2014/main" id="{69BFCE61-8016-5B06-3A03-B867FE03CA92}"/>
              </a:ext>
            </a:extLst>
          </p:cNvPr>
          <p:cNvPicPr>
            <a:picLocks noChangeAspect="1"/>
          </p:cNvPicPr>
          <p:nvPr/>
        </p:nvPicPr>
        <p:blipFill rotWithShape="1">
          <a:blip r:embed="rId7"/>
          <a:srcRect l="8428" t="9105" r="2893"/>
          <a:stretch/>
        </p:blipFill>
        <p:spPr>
          <a:xfrm>
            <a:off x="3923605" y="837093"/>
            <a:ext cx="5217575" cy="356533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5">
            <a:extLst>
              <a:ext uri="{FF2B5EF4-FFF2-40B4-BE49-F238E27FC236}">
                <a16:creationId xmlns:a16="http://schemas.microsoft.com/office/drawing/2014/main" id="{C6BEEA2C-BC8F-E2BC-1D79-E40E74883449}"/>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2023</a:t>
            </a:r>
            <a:endParaRPr dirty="0">
              <a:solidFill>
                <a:schemeClr val="dk1"/>
              </a:solidFill>
            </a:endParaRPr>
          </a:p>
        </p:txBody>
      </p:sp>
      <p:sp>
        <p:nvSpPr>
          <p:cNvPr id="5" name="Google Shape;184;p5">
            <a:extLst>
              <a:ext uri="{FF2B5EF4-FFF2-40B4-BE49-F238E27FC236}">
                <a16:creationId xmlns:a16="http://schemas.microsoft.com/office/drawing/2014/main" id="{D1768E9F-85B1-A6E0-8026-55B240CDDD9C}"/>
              </a:ext>
            </a:extLst>
          </p:cNvPr>
          <p:cNvSpPr/>
          <p:nvPr/>
        </p:nvSpPr>
        <p:spPr>
          <a:xfrm>
            <a:off x="1163888" y="747485"/>
            <a:ext cx="7459775" cy="299720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l"/>
            <a:r>
              <a:rPr lang="es-MX" sz="1600" b="1" dirty="0">
                <a:solidFill>
                  <a:schemeClr val="dk1"/>
                </a:solidFill>
                <a:latin typeface="+mn-lt"/>
                <a:ea typeface="Century Gothic"/>
                <a:cs typeface="Century Gothic"/>
                <a:sym typeface="Century Gothic"/>
              </a:rPr>
              <a:t>Miércoles 13 de septiembre</a:t>
            </a:r>
          </a:p>
          <a:p>
            <a:pPr algn="l"/>
            <a:r>
              <a:rPr lang="es-MX" sz="1600" b="0" i="0" dirty="0">
                <a:solidFill>
                  <a:srgbClr val="050505"/>
                </a:solidFill>
                <a:effectLst/>
                <a:latin typeface="+mn-lt"/>
              </a:rPr>
              <a:t>Hoy por la mañana, Arturo Valdez Ramos, Jefe del Departamento de Tecnologías de la Información y Seguimiento de Programas del ICAI capacitó sobre Derecho de Acceso a la Información, Transparencia y Protección de Datos Personales al estudiantado del Centro de Bachillerato Tecnológico Industrial y de Servicio (</a:t>
            </a:r>
            <a:r>
              <a:rPr lang="es-MX" sz="1600" b="0" i="0" dirty="0" err="1">
                <a:solidFill>
                  <a:srgbClr val="050505"/>
                </a:solidFill>
                <a:effectLst/>
                <a:latin typeface="+mn-lt"/>
              </a:rPr>
              <a:t>CBTis</a:t>
            </a:r>
            <a:r>
              <a:rPr lang="es-MX" sz="1600" b="0" i="0" dirty="0">
                <a:solidFill>
                  <a:srgbClr val="050505"/>
                </a:solidFill>
                <a:effectLst/>
                <a:latin typeface="+mn-lt"/>
              </a:rPr>
              <a:t>) No. 239, de Nava, Coahuila.</a:t>
            </a:r>
          </a:p>
          <a:p>
            <a:pPr algn="l"/>
            <a:r>
              <a:rPr lang="es-MX" sz="1600" b="0" i="0" dirty="0">
                <a:solidFill>
                  <a:srgbClr val="050505"/>
                </a:solidFill>
                <a:effectLst/>
                <a:latin typeface="+mn-lt"/>
              </a:rPr>
              <a:t>Gustavo Zavala </a:t>
            </a:r>
            <a:r>
              <a:rPr lang="es-MX" sz="1600" b="0" i="0" dirty="0" err="1">
                <a:solidFill>
                  <a:srgbClr val="050505"/>
                </a:solidFill>
                <a:effectLst/>
                <a:latin typeface="+mn-lt"/>
              </a:rPr>
              <a:t>Slehiman</a:t>
            </a:r>
            <a:r>
              <a:rPr lang="es-MX" sz="1600" b="0" i="0" dirty="0">
                <a:solidFill>
                  <a:srgbClr val="050505"/>
                </a:solidFill>
                <a:effectLst/>
                <a:latin typeface="+mn-lt"/>
              </a:rPr>
              <a:t>, Director de Capacitación y Cultura de la Transparencia del ICAI dio unas palabras de bienvenida a los estudiantes</a:t>
            </a:r>
          </a:p>
          <a:p>
            <a:pPr algn="l"/>
            <a:endParaRPr lang="es-MX" sz="1600" b="1" dirty="0">
              <a:solidFill>
                <a:schemeClr val="dk1"/>
              </a:solidFill>
              <a:latin typeface="+mn-lt"/>
              <a:ea typeface="Century Gothic"/>
              <a:cs typeface="Century Gothic"/>
              <a:sym typeface="Century Gothic"/>
            </a:endParaRPr>
          </a:p>
        </p:txBody>
      </p:sp>
      <p:sp>
        <p:nvSpPr>
          <p:cNvPr id="3" name="Google Shape;184;p5">
            <a:extLst>
              <a:ext uri="{FF2B5EF4-FFF2-40B4-BE49-F238E27FC236}">
                <a16:creationId xmlns:a16="http://schemas.microsoft.com/office/drawing/2014/main" id="{8C263875-6DF0-188B-1358-945448C6D282}"/>
              </a:ext>
            </a:extLst>
          </p:cNvPr>
          <p:cNvSpPr/>
          <p:nvPr/>
        </p:nvSpPr>
        <p:spPr>
          <a:xfrm>
            <a:off x="1163887" y="4108268"/>
            <a:ext cx="7459775" cy="219456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l"/>
            <a:endParaRPr lang="es-MX" sz="1600" b="1" dirty="0">
              <a:solidFill>
                <a:schemeClr val="dk1"/>
              </a:solidFill>
              <a:latin typeface="+mn-lt"/>
              <a:ea typeface="Century Gothic"/>
              <a:cs typeface="Century Gothic"/>
              <a:sym typeface="Century Gothic"/>
            </a:endParaRPr>
          </a:p>
          <a:p>
            <a:pPr algn="l"/>
            <a:endParaRPr lang="es-MX" sz="1600" b="1" dirty="0">
              <a:solidFill>
                <a:schemeClr val="dk1"/>
              </a:solidFill>
              <a:latin typeface="+mn-lt"/>
              <a:ea typeface="Century Gothic"/>
              <a:cs typeface="Century Gothic"/>
              <a:sym typeface="Century Gothic"/>
            </a:endParaRPr>
          </a:p>
          <a:p>
            <a:pPr algn="l"/>
            <a:r>
              <a:rPr lang="es-MX" sz="1600" b="1" dirty="0">
                <a:solidFill>
                  <a:schemeClr val="dk1"/>
                </a:solidFill>
                <a:latin typeface="+mn-lt"/>
                <a:ea typeface="Century Gothic"/>
                <a:cs typeface="Century Gothic"/>
                <a:sym typeface="Century Gothic"/>
              </a:rPr>
              <a:t>Miércoles 13  de septiembre</a:t>
            </a:r>
          </a:p>
          <a:p>
            <a:pPr algn="l"/>
            <a:r>
              <a:rPr lang="es-MX" sz="1600" dirty="0">
                <a:solidFill>
                  <a:srgbClr val="050505"/>
                </a:solidFill>
                <a:latin typeface="+mn-lt"/>
              </a:rPr>
              <a:t>El </a:t>
            </a:r>
            <a:r>
              <a:rPr lang="es-MX" sz="1600" b="0" i="0" dirty="0">
                <a:solidFill>
                  <a:srgbClr val="050505"/>
                </a:solidFill>
                <a:effectLst/>
                <a:latin typeface="+mn-lt"/>
              </a:rPr>
              <a:t>estudiantado del primer cuatrimestre de la carrera de Comercio Internacional de la Universidad Politécnica de la Región Laguna recibió hoy, un curso de Acceso a la Información Pública y el uso del ejercicio al derecho de ser informado.</a:t>
            </a:r>
          </a:p>
          <a:p>
            <a:pPr algn="l"/>
            <a:r>
              <a:rPr lang="es-MX" sz="1600" b="0" i="0" dirty="0">
                <a:solidFill>
                  <a:srgbClr val="050505"/>
                </a:solidFill>
                <a:effectLst/>
                <a:latin typeface="+mn-lt"/>
              </a:rPr>
              <a:t>El encargado impartirlo fue Alfredo Sánchez Marín, Jefe del Departamento de Impulso a la Cultura de la Transparencia el ICAI</a:t>
            </a:r>
          </a:p>
          <a:p>
            <a:pPr algn="l"/>
            <a:endParaRPr lang="es-MX" sz="1600" b="1" dirty="0">
              <a:solidFill>
                <a:schemeClr val="dk1"/>
              </a:solidFill>
              <a:latin typeface="+mn-lt"/>
              <a:ea typeface="Century Gothic"/>
              <a:cs typeface="Century Gothic"/>
              <a:sym typeface="Century Gothic"/>
            </a:endParaRPr>
          </a:p>
        </p:txBody>
      </p:sp>
    </p:spTree>
    <p:extLst>
      <p:ext uri="{BB962C8B-B14F-4D97-AF65-F5344CB8AC3E}">
        <p14:creationId xmlns:p14="http://schemas.microsoft.com/office/powerpoint/2010/main" val="2303007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5">
            <a:extLst>
              <a:ext uri="{FF2B5EF4-FFF2-40B4-BE49-F238E27FC236}">
                <a16:creationId xmlns:a16="http://schemas.microsoft.com/office/drawing/2014/main" id="{F35F8E96-6A25-BAD6-2420-15C88BCAC4D1}"/>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2023</a:t>
            </a:r>
            <a:endParaRPr dirty="0">
              <a:solidFill>
                <a:schemeClr val="dk1"/>
              </a:solidFill>
            </a:endParaRPr>
          </a:p>
        </p:txBody>
      </p:sp>
      <p:sp>
        <p:nvSpPr>
          <p:cNvPr id="5" name="Google Shape;184;p5">
            <a:extLst>
              <a:ext uri="{FF2B5EF4-FFF2-40B4-BE49-F238E27FC236}">
                <a16:creationId xmlns:a16="http://schemas.microsoft.com/office/drawing/2014/main" id="{8BCAE7DF-DD65-52AF-E405-B3C666BA8678}"/>
              </a:ext>
            </a:extLst>
          </p:cNvPr>
          <p:cNvSpPr/>
          <p:nvPr/>
        </p:nvSpPr>
        <p:spPr>
          <a:xfrm>
            <a:off x="1120345" y="1310640"/>
            <a:ext cx="7459775" cy="181356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l"/>
            <a:endParaRPr lang="es-MX" sz="1600" b="1" dirty="0">
              <a:solidFill>
                <a:schemeClr val="dk1"/>
              </a:solidFill>
              <a:latin typeface="+mn-lt"/>
              <a:ea typeface="Century Gothic"/>
              <a:cs typeface="Century Gothic"/>
              <a:sym typeface="Century Gothic"/>
            </a:endParaRPr>
          </a:p>
          <a:p>
            <a:pPr algn="l"/>
            <a:r>
              <a:rPr lang="es-MX" sz="1600" b="1" dirty="0">
                <a:solidFill>
                  <a:schemeClr val="dk1"/>
                </a:solidFill>
                <a:latin typeface="+mn-lt"/>
                <a:ea typeface="Century Gothic"/>
                <a:cs typeface="Century Gothic"/>
                <a:sym typeface="Century Gothic"/>
              </a:rPr>
              <a:t>Jueves 14 de septiembre</a:t>
            </a:r>
          </a:p>
          <a:p>
            <a:pPr algn="l"/>
            <a:r>
              <a:rPr lang="es-MX" sz="1600" b="0" i="0" dirty="0">
                <a:solidFill>
                  <a:srgbClr val="050505"/>
                </a:solidFill>
                <a:effectLst/>
                <a:latin typeface="+mn-lt"/>
              </a:rPr>
              <a:t>Hoy por la mañana, Alfredo Sánchez Marín, Jefe del Departamento de Impulso a la Cultura de la Transparencia del ICAI, impartió un curso de Acceso a la Información Pública y el Uso del Ejercicio al Derecho de Ser Informado al estudiantado de las carreras de Ingeniería Agroindustrial e ingeniería en Tecnologías de Manufactura de la Universidad Politécnica de la Región Laguna.</a:t>
            </a:r>
            <a:r>
              <a:rPr lang="es-ES" sz="1600" b="0" i="0" dirty="0">
                <a:solidFill>
                  <a:srgbClr val="050505"/>
                </a:solidFill>
                <a:effectLst/>
                <a:latin typeface="+mn-lt"/>
              </a:rPr>
              <a:t>.</a:t>
            </a:r>
            <a:endParaRPr lang="es-MX" sz="1600" b="0" i="0" dirty="0">
              <a:solidFill>
                <a:srgbClr val="050505"/>
              </a:solidFill>
              <a:effectLst/>
              <a:latin typeface="+mn-lt"/>
            </a:endParaRPr>
          </a:p>
          <a:p>
            <a:pPr algn="l"/>
            <a:endParaRPr lang="es-MX" sz="1600" b="1" dirty="0">
              <a:solidFill>
                <a:schemeClr val="dk1"/>
              </a:solidFill>
              <a:latin typeface="+mn-lt"/>
              <a:ea typeface="Century Gothic"/>
              <a:cs typeface="Century Gothic"/>
              <a:sym typeface="Century Gothic"/>
            </a:endParaRPr>
          </a:p>
        </p:txBody>
      </p:sp>
      <p:sp>
        <p:nvSpPr>
          <p:cNvPr id="7" name="Google Shape;184;p5">
            <a:extLst>
              <a:ext uri="{FF2B5EF4-FFF2-40B4-BE49-F238E27FC236}">
                <a16:creationId xmlns:a16="http://schemas.microsoft.com/office/drawing/2014/main" id="{77B7BF68-551B-B6BF-F245-9C7771EB71AF}"/>
              </a:ext>
            </a:extLst>
          </p:cNvPr>
          <p:cNvSpPr/>
          <p:nvPr/>
        </p:nvSpPr>
        <p:spPr>
          <a:xfrm>
            <a:off x="1120344" y="3429000"/>
            <a:ext cx="7459775" cy="181356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l"/>
            <a:endParaRPr lang="es-MX" sz="1600" b="1" dirty="0">
              <a:solidFill>
                <a:schemeClr val="dk1"/>
              </a:solidFill>
              <a:latin typeface="+mn-lt"/>
              <a:ea typeface="Century Gothic"/>
              <a:cs typeface="Century Gothic"/>
              <a:sym typeface="Century Gothic"/>
            </a:endParaRPr>
          </a:p>
          <a:p>
            <a:pPr algn="l"/>
            <a:r>
              <a:rPr lang="es-MX" sz="1600" b="1" dirty="0">
                <a:solidFill>
                  <a:schemeClr val="dk1"/>
                </a:solidFill>
                <a:latin typeface="+mn-lt"/>
                <a:ea typeface="Century Gothic"/>
                <a:cs typeface="Century Gothic"/>
                <a:sym typeface="Century Gothic"/>
              </a:rPr>
              <a:t> Viernes 15 de septiembre</a:t>
            </a:r>
          </a:p>
          <a:p>
            <a:pPr algn="l"/>
            <a:r>
              <a:rPr lang="es-MX" sz="1600" b="0" i="0" dirty="0">
                <a:solidFill>
                  <a:srgbClr val="050505"/>
                </a:solidFill>
                <a:effectLst/>
                <a:latin typeface="+mn-lt"/>
              </a:rPr>
              <a:t>Se lleva a cabo la 226 Sesión Ordinaria del Consejo General del Instituto Coahuilense de Acceso a la Información Pública.</a:t>
            </a:r>
          </a:p>
          <a:p>
            <a:pPr algn="l"/>
            <a:r>
              <a:rPr lang="es-MX" sz="1600" b="0" i="0" dirty="0">
                <a:solidFill>
                  <a:srgbClr val="050505"/>
                </a:solidFill>
                <a:effectLst/>
                <a:latin typeface="+mn-lt"/>
              </a:rPr>
              <a:t>#ENVIVO</a:t>
            </a:r>
          </a:p>
          <a:p>
            <a:pPr algn="l"/>
            <a:endParaRPr lang="es-MX" sz="1600" b="1" dirty="0">
              <a:solidFill>
                <a:schemeClr val="dk1"/>
              </a:solidFill>
              <a:latin typeface="+mn-lt"/>
              <a:ea typeface="Century Gothic"/>
              <a:cs typeface="Century Gothic"/>
              <a:sym typeface="Century Gothic"/>
            </a:endParaRPr>
          </a:p>
        </p:txBody>
      </p:sp>
    </p:spTree>
    <p:extLst>
      <p:ext uri="{BB962C8B-B14F-4D97-AF65-F5344CB8AC3E}">
        <p14:creationId xmlns:p14="http://schemas.microsoft.com/office/powerpoint/2010/main" val="3448489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5">
            <a:extLst>
              <a:ext uri="{FF2B5EF4-FFF2-40B4-BE49-F238E27FC236}">
                <a16:creationId xmlns:a16="http://schemas.microsoft.com/office/drawing/2014/main" id="{D87DBB6A-8A64-8287-23CF-4445BE35AFE9}"/>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2023</a:t>
            </a:r>
            <a:endParaRPr dirty="0">
              <a:solidFill>
                <a:schemeClr val="dk1"/>
              </a:solidFill>
            </a:endParaRPr>
          </a:p>
        </p:txBody>
      </p:sp>
      <p:sp>
        <p:nvSpPr>
          <p:cNvPr id="6" name="Google Shape;184;p5">
            <a:extLst>
              <a:ext uri="{FF2B5EF4-FFF2-40B4-BE49-F238E27FC236}">
                <a16:creationId xmlns:a16="http://schemas.microsoft.com/office/drawing/2014/main" id="{10AA0B14-844C-148F-4066-466DE75DD8BE}"/>
              </a:ext>
            </a:extLst>
          </p:cNvPr>
          <p:cNvSpPr/>
          <p:nvPr/>
        </p:nvSpPr>
        <p:spPr>
          <a:xfrm>
            <a:off x="1059826" y="1414176"/>
            <a:ext cx="7459775" cy="1712686"/>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l"/>
            <a:r>
              <a:rPr lang="es-MX" sz="1600" b="1" dirty="0">
                <a:solidFill>
                  <a:schemeClr val="dk1"/>
                </a:solidFill>
                <a:latin typeface="+mn-lt"/>
                <a:ea typeface="Century Gothic"/>
                <a:cs typeface="Century Gothic"/>
                <a:sym typeface="Century Gothic"/>
              </a:rPr>
              <a:t>Viernes 15 de septiembre </a:t>
            </a:r>
          </a:p>
          <a:p>
            <a:pPr algn="l"/>
            <a:r>
              <a:rPr lang="es-MX" sz="1600" b="0" i="0" dirty="0">
                <a:solidFill>
                  <a:srgbClr val="050505"/>
                </a:solidFill>
                <a:effectLst/>
                <a:latin typeface="+mj-lt"/>
              </a:rPr>
              <a:t>Gustavo Zavala </a:t>
            </a:r>
            <a:r>
              <a:rPr lang="es-MX" sz="1600" b="0" i="0" dirty="0" err="1">
                <a:solidFill>
                  <a:srgbClr val="050505"/>
                </a:solidFill>
                <a:effectLst/>
                <a:latin typeface="+mj-lt"/>
              </a:rPr>
              <a:t>Slehiman</a:t>
            </a:r>
            <a:r>
              <a:rPr lang="es-MX" sz="1600" b="0" i="0" dirty="0">
                <a:solidFill>
                  <a:srgbClr val="050505"/>
                </a:solidFill>
                <a:effectLst/>
                <a:latin typeface="+mj-lt"/>
              </a:rPr>
              <a:t>, Director de Capacitación y Cultura de la Transparencia del ICAI e Ignacio Galindo Ramírez, Subdirector de Gobierno Abierto, sostuvieron reunión virtual de trabajo con Karin Quiñones </a:t>
            </a:r>
            <a:r>
              <a:rPr lang="es-MX" sz="1600" b="0" i="0" dirty="0" err="1">
                <a:solidFill>
                  <a:srgbClr val="050505"/>
                </a:solidFill>
                <a:effectLst/>
                <a:latin typeface="+mj-lt"/>
              </a:rPr>
              <a:t>Jované</a:t>
            </a:r>
            <a:r>
              <a:rPr lang="es-MX" sz="1600" b="0" i="0" dirty="0">
                <a:solidFill>
                  <a:srgbClr val="050505"/>
                </a:solidFill>
                <a:effectLst/>
                <a:latin typeface="+mj-lt"/>
              </a:rPr>
              <a:t>, Subdirectora de Transparencia del INAI, para planear y programar cursos de capacitación sobre Transparencia Proactiva dirigidos a Sujetos Obligados de #Coahuila.</a:t>
            </a:r>
            <a:endParaRPr lang="es-MX" sz="1600" b="1" dirty="0">
              <a:solidFill>
                <a:schemeClr val="dk1"/>
              </a:solidFill>
              <a:latin typeface="+mn-lt"/>
              <a:ea typeface="Century Gothic"/>
              <a:cs typeface="Century Gothic"/>
              <a:sym typeface="Century Gothic"/>
            </a:endParaRPr>
          </a:p>
        </p:txBody>
      </p:sp>
      <p:sp>
        <p:nvSpPr>
          <p:cNvPr id="2" name="Google Shape;184;p5">
            <a:extLst>
              <a:ext uri="{FF2B5EF4-FFF2-40B4-BE49-F238E27FC236}">
                <a16:creationId xmlns:a16="http://schemas.microsoft.com/office/drawing/2014/main" id="{498359DD-E38F-2CA7-F652-D1D758877E67}"/>
              </a:ext>
            </a:extLst>
          </p:cNvPr>
          <p:cNvSpPr/>
          <p:nvPr/>
        </p:nvSpPr>
        <p:spPr>
          <a:xfrm>
            <a:off x="1059826" y="3731139"/>
            <a:ext cx="7459775" cy="181356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l"/>
            <a:endParaRPr lang="es-MX" sz="1600" b="1" dirty="0">
              <a:solidFill>
                <a:schemeClr val="dk1"/>
              </a:solidFill>
              <a:latin typeface="+mn-lt"/>
              <a:ea typeface="Century Gothic"/>
              <a:cs typeface="Century Gothic"/>
              <a:sym typeface="Century Gothic"/>
            </a:endParaRPr>
          </a:p>
          <a:p>
            <a:pPr algn="l"/>
            <a:r>
              <a:rPr lang="es-MX" sz="1600" b="1" dirty="0">
                <a:solidFill>
                  <a:schemeClr val="dk1"/>
                </a:solidFill>
                <a:latin typeface="+mn-lt"/>
                <a:ea typeface="Century Gothic"/>
                <a:cs typeface="Century Gothic"/>
                <a:sym typeface="Century Gothic"/>
              </a:rPr>
              <a:t>Sábado 16 de septiembre</a:t>
            </a:r>
          </a:p>
          <a:p>
            <a:pPr algn="l"/>
            <a:r>
              <a:rPr lang="es-ES" sz="1600" b="0" i="0" dirty="0">
                <a:solidFill>
                  <a:srgbClr val="050505"/>
                </a:solidFill>
                <a:effectLst/>
                <a:latin typeface="+mn-lt"/>
              </a:rPr>
              <a:t>E</a:t>
            </a:r>
            <a:r>
              <a:rPr lang="es-MX" sz="1600" b="0" i="0" dirty="0">
                <a:solidFill>
                  <a:srgbClr val="050505"/>
                </a:solidFill>
                <a:effectLst/>
                <a:latin typeface="+mn-lt"/>
              </a:rPr>
              <a:t>n el ICAI reconocemos la importancia de tener un país, independiente, transparente y con derecho a la información.</a:t>
            </a:r>
          </a:p>
          <a:p>
            <a:pPr algn="l"/>
            <a:r>
              <a:rPr lang="es-MX" sz="1600" b="0" i="0" dirty="0">
                <a:solidFill>
                  <a:srgbClr val="050505"/>
                </a:solidFill>
                <a:effectLst/>
                <a:latin typeface="+mn-lt"/>
              </a:rPr>
              <a:t>¡Viva México!</a:t>
            </a:r>
          </a:p>
          <a:p>
            <a:pPr algn="l"/>
            <a:endParaRPr lang="es-MX" sz="1600" b="1" dirty="0">
              <a:solidFill>
                <a:schemeClr val="dk1"/>
              </a:solidFill>
              <a:latin typeface="+mn-lt"/>
              <a:ea typeface="Century Gothic"/>
              <a:cs typeface="Century Gothic"/>
              <a:sym typeface="Century Gothic"/>
            </a:endParaRPr>
          </a:p>
        </p:txBody>
      </p:sp>
    </p:spTree>
    <p:extLst>
      <p:ext uri="{BB962C8B-B14F-4D97-AF65-F5344CB8AC3E}">
        <p14:creationId xmlns:p14="http://schemas.microsoft.com/office/powerpoint/2010/main" val="177183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3;p5">
            <a:extLst>
              <a:ext uri="{FF2B5EF4-FFF2-40B4-BE49-F238E27FC236}">
                <a16:creationId xmlns:a16="http://schemas.microsoft.com/office/drawing/2014/main" id="{BE812129-A0A2-4874-1437-A529B0898D98}"/>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2023</a:t>
            </a:r>
            <a:endParaRPr dirty="0">
              <a:solidFill>
                <a:schemeClr val="dk1"/>
              </a:solidFill>
            </a:endParaRPr>
          </a:p>
        </p:txBody>
      </p:sp>
      <p:sp>
        <p:nvSpPr>
          <p:cNvPr id="8" name="Google Shape;184;p5">
            <a:extLst>
              <a:ext uri="{FF2B5EF4-FFF2-40B4-BE49-F238E27FC236}">
                <a16:creationId xmlns:a16="http://schemas.microsoft.com/office/drawing/2014/main" id="{63350193-459A-F6E1-588C-1C39F6D77511}"/>
              </a:ext>
            </a:extLst>
          </p:cNvPr>
          <p:cNvSpPr/>
          <p:nvPr/>
        </p:nvSpPr>
        <p:spPr>
          <a:xfrm>
            <a:off x="1219198" y="2811175"/>
            <a:ext cx="7459775" cy="3857912"/>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l"/>
            <a:endParaRPr lang="es-MX" sz="1600" b="1" dirty="0">
              <a:solidFill>
                <a:schemeClr val="dk1"/>
              </a:solidFill>
              <a:latin typeface="+mn-lt"/>
              <a:ea typeface="Century Gothic"/>
              <a:cs typeface="Century Gothic"/>
              <a:sym typeface="Century Gothic"/>
            </a:endParaRPr>
          </a:p>
          <a:p>
            <a:pPr algn="l"/>
            <a:endParaRPr lang="es-MX" sz="1600" b="1" dirty="0">
              <a:solidFill>
                <a:schemeClr val="dk1"/>
              </a:solidFill>
              <a:latin typeface="+mn-lt"/>
              <a:ea typeface="Century Gothic"/>
              <a:cs typeface="Century Gothic"/>
              <a:sym typeface="Century Gothic"/>
            </a:endParaRPr>
          </a:p>
          <a:p>
            <a:pPr algn="l"/>
            <a:r>
              <a:rPr lang="es-MX" sz="1600" b="1" dirty="0">
                <a:solidFill>
                  <a:schemeClr val="dk1"/>
                </a:solidFill>
                <a:latin typeface="+mn-lt"/>
                <a:ea typeface="Century Gothic"/>
                <a:cs typeface="Century Gothic"/>
                <a:sym typeface="Century Gothic"/>
              </a:rPr>
              <a:t>Lunes 18 de septiembre</a:t>
            </a:r>
          </a:p>
          <a:p>
            <a:pPr algn="l"/>
            <a:r>
              <a:rPr lang="es-MX" sz="1600" b="0" i="0" dirty="0">
                <a:solidFill>
                  <a:srgbClr val="050505"/>
                </a:solidFill>
                <a:effectLst/>
                <a:latin typeface="+mn-lt"/>
              </a:rPr>
              <a:t>Hoy por la mañana, Arturo Valdez Ramos, Jefe del Departamento de Tecnologías de la Información y Seguimiento de programas del ICAI impartió una capacitación sobre transparencia y derecho a saber al estudiantado de la Escuela de Bachilleres “Dr. Mariano Narváez González”, de la Universidad Autónoma de Coahuila</a:t>
            </a:r>
          </a:p>
          <a:p>
            <a:pPr algn="l"/>
            <a:r>
              <a:rPr lang="es-MX" sz="1600" b="0" i="0" dirty="0">
                <a:solidFill>
                  <a:srgbClr val="050505"/>
                </a:solidFill>
                <a:effectLst/>
                <a:latin typeface="+mn-lt"/>
              </a:rPr>
              <a:t>Con ello arrancaron las jornadas de capacitación a distintas escuelas y facultades de la Universidad Autónoma de Coahuila como parte del proceso de certificación de la universidad como Institución Promotora de la Transparencia. </a:t>
            </a:r>
          </a:p>
          <a:p>
            <a:pPr algn="l"/>
            <a:r>
              <a:rPr lang="es-MX" sz="1600" b="0" i="0" dirty="0">
                <a:solidFill>
                  <a:srgbClr val="050505"/>
                </a:solidFill>
                <a:effectLst/>
                <a:latin typeface="+mn-lt"/>
              </a:rPr>
              <a:t>Estuvieron presentes Fabiola García Cepeda, Coordinadora de la Unidad de Transparencia y Datos Personales de la UAdeC; Claudia Elena García Vega, Directora de la Escuela de Bachilleres “Dr. Mariano Narváez González”, T.M. de la UAdeC y Gustavo Zavala </a:t>
            </a:r>
            <a:r>
              <a:rPr lang="es-MX" sz="1600" b="0" i="0" dirty="0" err="1">
                <a:solidFill>
                  <a:srgbClr val="050505"/>
                </a:solidFill>
                <a:effectLst/>
                <a:latin typeface="+mn-lt"/>
              </a:rPr>
              <a:t>Slehiman</a:t>
            </a:r>
            <a:r>
              <a:rPr lang="es-MX" sz="1600" b="0" i="0" dirty="0">
                <a:solidFill>
                  <a:srgbClr val="050505"/>
                </a:solidFill>
                <a:effectLst/>
                <a:latin typeface="+mn-lt"/>
              </a:rPr>
              <a:t>, Director de Capacitación y Cultura de la Transparencia del ICAI</a:t>
            </a:r>
          </a:p>
          <a:p>
            <a:pPr algn="l"/>
            <a:endParaRPr lang="es-MX" sz="1600" b="1" dirty="0">
              <a:solidFill>
                <a:schemeClr val="dk1"/>
              </a:solidFill>
              <a:latin typeface="+mn-lt"/>
              <a:ea typeface="Century Gothic"/>
              <a:cs typeface="Century Gothic"/>
              <a:sym typeface="Century Gothic"/>
            </a:endParaRPr>
          </a:p>
        </p:txBody>
      </p:sp>
      <p:sp>
        <p:nvSpPr>
          <p:cNvPr id="9" name="Google Shape;184;p5">
            <a:extLst>
              <a:ext uri="{FF2B5EF4-FFF2-40B4-BE49-F238E27FC236}">
                <a16:creationId xmlns:a16="http://schemas.microsoft.com/office/drawing/2014/main" id="{EFA558B2-6084-6E43-307A-8E4544EDF6CF}"/>
              </a:ext>
            </a:extLst>
          </p:cNvPr>
          <p:cNvSpPr/>
          <p:nvPr/>
        </p:nvSpPr>
        <p:spPr>
          <a:xfrm>
            <a:off x="1219198" y="807464"/>
            <a:ext cx="7459775" cy="187768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l"/>
            <a:endParaRPr lang="es-MX" sz="1600" b="1" dirty="0">
              <a:solidFill>
                <a:schemeClr val="dk1"/>
              </a:solidFill>
              <a:latin typeface="+mn-lt"/>
              <a:ea typeface="Century Gothic"/>
              <a:cs typeface="Century Gothic"/>
              <a:sym typeface="Century Gothic"/>
            </a:endParaRPr>
          </a:p>
          <a:p>
            <a:pPr algn="l"/>
            <a:r>
              <a:rPr lang="es-MX" sz="1600" b="1" dirty="0">
                <a:solidFill>
                  <a:schemeClr val="dk1"/>
                </a:solidFill>
                <a:latin typeface="+mn-lt"/>
                <a:ea typeface="Century Gothic"/>
                <a:cs typeface="Century Gothic"/>
                <a:sym typeface="Century Gothic"/>
              </a:rPr>
              <a:t>Lunes 18 de septiembre </a:t>
            </a:r>
          </a:p>
          <a:p>
            <a:pPr algn="l"/>
            <a:r>
              <a:rPr lang="es-MX" sz="1600" dirty="0">
                <a:solidFill>
                  <a:schemeClr val="dk1"/>
                </a:solidFill>
                <a:latin typeface="+mn-lt"/>
                <a:ea typeface="Century Gothic"/>
                <a:cs typeface="Century Gothic"/>
                <a:sym typeface="Century Gothic"/>
              </a:rPr>
              <a:t>Hoy, en “El Poder de la Transparencia” retransmitimos la entrevista con Noé Ruiz Malacara, presidente de la Comunidad San </a:t>
            </a:r>
            <a:r>
              <a:rPr lang="es-MX" sz="1600" dirty="0" err="1">
                <a:solidFill>
                  <a:schemeClr val="dk1"/>
                </a:solidFill>
                <a:latin typeface="+mn-lt"/>
                <a:ea typeface="Century Gothic"/>
                <a:cs typeface="Century Gothic"/>
                <a:sym typeface="Century Gothic"/>
              </a:rPr>
              <a:t>Aelredo</a:t>
            </a:r>
            <a:r>
              <a:rPr lang="es-MX" sz="1600" dirty="0">
                <a:solidFill>
                  <a:schemeClr val="dk1"/>
                </a:solidFill>
                <a:latin typeface="+mn-lt"/>
                <a:ea typeface="Century Gothic"/>
                <a:cs typeface="Century Gothic"/>
                <a:sym typeface="Century Gothic"/>
              </a:rPr>
              <a:t> A.C. que nos habla de la importancia que tiene transparentar procesos y brindar acompañamiento a la comunidad LGTBIQ+</a:t>
            </a:r>
          </a:p>
          <a:p>
            <a:pPr algn="l"/>
            <a:endParaRPr lang="es-MX" sz="1600" b="1" dirty="0">
              <a:solidFill>
                <a:schemeClr val="dk1"/>
              </a:solidFill>
              <a:latin typeface="+mn-lt"/>
              <a:ea typeface="Century Gothic"/>
              <a:cs typeface="Century Gothic"/>
              <a:sym typeface="Century Gothic"/>
            </a:endParaRPr>
          </a:p>
        </p:txBody>
      </p:sp>
    </p:spTree>
    <p:extLst>
      <p:ext uri="{BB962C8B-B14F-4D97-AF65-F5344CB8AC3E}">
        <p14:creationId xmlns:p14="http://schemas.microsoft.com/office/powerpoint/2010/main" val="529465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83;p5">
            <a:extLst>
              <a:ext uri="{FF2B5EF4-FFF2-40B4-BE49-F238E27FC236}">
                <a16:creationId xmlns:a16="http://schemas.microsoft.com/office/drawing/2014/main" id="{3B92E08E-437C-1192-F2E1-ECFDD5E6169B}"/>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2023</a:t>
            </a:r>
            <a:endParaRPr dirty="0">
              <a:solidFill>
                <a:schemeClr val="dk1"/>
              </a:solidFill>
            </a:endParaRPr>
          </a:p>
        </p:txBody>
      </p:sp>
      <p:sp>
        <p:nvSpPr>
          <p:cNvPr id="3" name="Google Shape;184;p5">
            <a:extLst>
              <a:ext uri="{FF2B5EF4-FFF2-40B4-BE49-F238E27FC236}">
                <a16:creationId xmlns:a16="http://schemas.microsoft.com/office/drawing/2014/main" id="{58A8C508-EB92-E39C-9A74-A65F39189415}"/>
              </a:ext>
            </a:extLst>
          </p:cNvPr>
          <p:cNvSpPr/>
          <p:nvPr/>
        </p:nvSpPr>
        <p:spPr>
          <a:xfrm>
            <a:off x="1120344" y="1310639"/>
            <a:ext cx="7459775" cy="4422503"/>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l"/>
            <a:endParaRPr lang="es-MX" sz="1600" b="1" dirty="0">
              <a:solidFill>
                <a:schemeClr val="dk1"/>
              </a:solidFill>
              <a:latin typeface="+mn-lt"/>
              <a:ea typeface="Century Gothic"/>
              <a:cs typeface="Century Gothic"/>
              <a:sym typeface="Century Gothic"/>
            </a:endParaRPr>
          </a:p>
          <a:p>
            <a:pPr algn="l"/>
            <a:r>
              <a:rPr lang="es-MX" sz="1600" b="1" dirty="0">
                <a:solidFill>
                  <a:schemeClr val="dk1"/>
                </a:solidFill>
                <a:latin typeface="+mn-lt"/>
                <a:ea typeface="Century Gothic"/>
                <a:cs typeface="Century Gothic"/>
                <a:sym typeface="Century Gothic"/>
              </a:rPr>
              <a:t>Martes 19 de septiembre</a:t>
            </a:r>
          </a:p>
          <a:p>
            <a:pPr algn="l"/>
            <a:r>
              <a:rPr lang="es-MX" sz="1600" dirty="0">
                <a:solidFill>
                  <a:srgbClr val="050505"/>
                </a:solidFill>
                <a:latin typeface="+mn-lt"/>
              </a:rPr>
              <a:t>En el segundo día del proceso de certificación para la Universidad Autónoma de Coahuila como Institución Promotora de la Transparencia, Arturo Valdez Ramos, Jefe del Departamento de Tecnologías de la Información y Seguimiento de programas del ICAI, impartió dos capacitaciones sobre transparencia y derecho a saber.</a:t>
            </a:r>
          </a:p>
          <a:p>
            <a:pPr algn="l"/>
            <a:endParaRPr lang="es-MX" sz="1600" dirty="0">
              <a:solidFill>
                <a:srgbClr val="050505"/>
              </a:solidFill>
              <a:latin typeface="+mn-lt"/>
            </a:endParaRPr>
          </a:p>
          <a:p>
            <a:pPr algn="l"/>
            <a:r>
              <a:rPr lang="es-MX" sz="1600" dirty="0">
                <a:solidFill>
                  <a:srgbClr val="050505"/>
                </a:solidFill>
                <a:latin typeface="+mn-lt"/>
              </a:rPr>
              <a:t>Una al estudiantado de la Preparatoria Número Uno, Unidad Saltillo y otra al del Instituto de Enseñanza Abierta, Unidad Saltillo.</a:t>
            </a:r>
          </a:p>
          <a:p>
            <a:pPr algn="l"/>
            <a:endParaRPr lang="es-MX" sz="1600" dirty="0">
              <a:solidFill>
                <a:srgbClr val="050505"/>
              </a:solidFill>
              <a:latin typeface="+mn-lt"/>
            </a:endParaRPr>
          </a:p>
          <a:p>
            <a:pPr algn="l"/>
            <a:r>
              <a:rPr lang="es-MX" sz="1600" dirty="0">
                <a:solidFill>
                  <a:srgbClr val="050505"/>
                </a:solidFill>
                <a:latin typeface="+mn-lt"/>
              </a:rPr>
              <a:t>Fabiola García Cepeda, Coordinadora de la Unidad de Transparencia y Datos Personales de la Universidad Autónoma de Coahuila; Gustavo Zavala </a:t>
            </a:r>
            <a:r>
              <a:rPr lang="es-MX" sz="1600" dirty="0" err="1">
                <a:solidFill>
                  <a:srgbClr val="050505"/>
                </a:solidFill>
                <a:latin typeface="+mn-lt"/>
              </a:rPr>
              <a:t>Slehiman</a:t>
            </a:r>
            <a:r>
              <a:rPr lang="es-MX" sz="1600" dirty="0">
                <a:solidFill>
                  <a:srgbClr val="050505"/>
                </a:solidFill>
                <a:latin typeface="+mn-lt"/>
              </a:rPr>
              <a:t>, Director de Capacitación y Cultura de la Transparencia del ICAI y docentes de ambas instituciones, estuvieron en presentes en las capacitaciones.</a:t>
            </a:r>
            <a:endParaRPr lang="es-MX" sz="1600" b="1" dirty="0">
              <a:solidFill>
                <a:schemeClr val="dk1"/>
              </a:solidFill>
              <a:latin typeface="+mn-lt"/>
              <a:ea typeface="Century Gothic"/>
              <a:cs typeface="Century Gothic"/>
              <a:sym typeface="Century Gothic"/>
            </a:endParaRPr>
          </a:p>
        </p:txBody>
      </p:sp>
    </p:spTree>
    <p:extLst>
      <p:ext uri="{BB962C8B-B14F-4D97-AF65-F5344CB8AC3E}">
        <p14:creationId xmlns:p14="http://schemas.microsoft.com/office/powerpoint/2010/main" val="3345245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83;p5">
            <a:extLst>
              <a:ext uri="{FF2B5EF4-FFF2-40B4-BE49-F238E27FC236}">
                <a16:creationId xmlns:a16="http://schemas.microsoft.com/office/drawing/2014/main" id="{C0BADED0-485B-4FFD-2EA5-EC56CAF71EAD}"/>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2023</a:t>
            </a:r>
            <a:endParaRPr dirty="0">
              <a:solidFill>
                <a:schemeClr val="dk1"/>
              </a:solidFill>
            </a:endParaRPr>
          </a:p>
        </p:txBody>
      </p:sp>
      <p:sp>
        <p:nvSpPr>
          <p:cNvPr id="11" name="Google Shape;184;p5">
            <a:extLst>
              <a:ext uri="{FF2B5EF4-FFF2-40B4-BE49-F238E27FC236}">
                <a16:creationId xmlns:a16="http://schemas.microsoft.com/office/drawing/2014/main" id="{2335E257-B0E8-CB5A-E56F-1730EB8C379E}"/>
              </a:ext>
            </a:extLst>
          </p:cNvPr>
          <p:cNvSpPr/>
          <p:nvPr/>
        </p:nvSpPr>
        <p:spPr>
          <a:xfrm>
            <a:off x="1120345" y="1310640"/>
            <a:ext cx="7459775" cy="3348446"/>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l"/>
            <a:r>
              <a:rPr lang="es-MX" sz="1600" b="1" dirty="0">
                <a:solidFill>
                  <a:schemeClr val="dk1"/>
                </a:solidFill>
                <a:latin typeface="+mn-lt"/>
                <a:ea typeface="Century Gothic"/>
                <a:cs typeface="Century Gothic"/>
                <a:sym typeface="Century Gothic"/>
              </a:rPr>
              <a:t>Miércoles 20 de septiembre</a:t>
            </a:r>
          </a:p>
          <a:p>
            <a:pPr algn="l"/>
            <a:r>
              <a:rPr lang="es-MX" sz="1600" b="0" i="0" dirty="0">
                <a:solidFill>
                  <a:srgbClr val="050505"/>
                </a:solidFill>
                <a:effectLst/>
                <a:latin typeface="+mn-lt"/>
              </a:rPr>
              <a:t>En la modalidad virtual se llevó a cabo el tercer día del proceso de certificación para la Universidad Autónoma de Coahuila como Institución Promotora de la Transparencia.</a:t>
            </a:r>
          </a:p>
          <a:p>
            <a:pPr algn="l"/>
            <a:r>
              <a:rPr lang="es-MX" sz="1600" b="0" i="0" dirty="0">
                <a:solidFill>
                  <a:srgbClr val="050505"/>
                </a:solidFill>
                <a:effectLst/>
                <a:latin typeface="+mn-lt"/>
              </a:rPr>
              <a:t>Arturo Valdez Ramos, Jefe del Departamento de Tecnologías de la Información y Seguimiento de Programas y Alfredo Sánchez Marín, Jefe del Departamento de Impulso a la Cultura de la Transparencia, ambos del ICAI impartieron capacitaciones sobre transparencia y derecho a saber.</a:t>
            </a:r>
          </a:p>
          <a:p>
            <a:pPr algn="l"/>
            <a:r>
              <a:rPr lang="es-MX" sz="1600" b="0" i="0" dirty="0">
                <a:solidFill>
                  <a:srgbClr val="050505"/>
                </a:solidFill>
                <a:effectLst/>
                <a:latin typeface="+mn-lt"/>
              </a:rPr>
              <a:t>Arturo Valdez Ramos a bachilleratos Unidad Torreón, Unidad Norte, a la @Escuela de Bachilleres Ateneo Fuente y la Escuela de Bachilleres “Juan Agustín Mendoza”.</a:t>
            </a:r>
          </a:p>
          <a:p>
            <a:pPr algn="l"/>
            <a:r>
              <a:rPr lang="es-MX" sz="1600" b="0" i="0" dirty="0">
                <a:solidFill>
                  <a:srgbClr val="050505"/>
                </a:solidFill>
                <a:effectLst/>
                <a:latin typeface="+mn-lt"/>
              </a:rPr>
              <a:t>Alfredo Sánchez Marín capacitó a licenciaturas de la Unidad Torreón.</a:t>
            </a:r>
          </a:p>
          <a:p>
            <a:pPr algn="l"/>
            <a:endParaRPr lang="es-MX" sz="1600" b="1" dirty="0">
              <a:solidFill>
                <a:schemeClr val="dk1"/>
              </a:solidFill>
              <a:latin typeface="+mn-lt"/>
              <a:ea typeface="Century Gothic"/>
              <a:cs typeface="Century Gothic"/>
              <a:sym typeface="Century Gothic"/>
            </a:endParaRPr>
          </a:p>
        </p:txBody>
      </p:sp>
      <p:sp>
        <p:nvSpPr>
          <p:cNvPr id="12" name="Google Shape;184;p5">
            <a:extLst>
              <a:ext uri="{FF2B5EF4-FFF2-40B4-BE49-F238E27FC236}">
                <a16:creationId xmlns:a16="http://schemas.microsoft.com/office/drawing/2014/main" id="{61BAE83F-F3DD-3920-586A-DB611071006D}"/>
              </a:ext>
            </a:extLst>
          </p:cNvPr>
          <p:cNvSpPr/>
          <p:nvPr/>
        </p:nvSpPr>
        <p:spPr>
          <a:xfrm>
            <a:off x="1120344" y="4880927"/>
            <a:ext cx="7459775" cy="181356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l"/>
            <a:r>
              <a:rPr lang="es-MX" sz="1600" b="1" dirty="0">
                <a:solidFill>
                  <a:schemeClr val="dk1"/>
                </a:solidFill>
                <a:latin typeface="+mn-lt"/>
                <a:ea typeface="Century Gothic"/>
                <a:cs typeface="Century Gothic"/>
                <a:sym typeface="Century Gothic"/>
              </a:rPr>
              <a:t>Jueves 21 de septiembre</a:t>
            </a:r>
          </a:p>
          <a:p>
            <a:pPr algn="l"/>
            <a:r>
              <a:rPr lang="es-MX" sz="1600" b="0" i="0" dirty="0">
                <a:solidFill>
                  <a:srgbClr val="050505"/>
                </a:solidFill>
                <a:effectLst/>
                <a:latin typeface="+mn-lt"/>
              </a:rPr>
              <a:t>En el ICAI reconocemos, en el #DíaInternacionalDeLaPaz que el respeto, la no violencia y la transparencia harán de nuestra sociedad, una más justa.</a:t>
            </a:r>
          </a:p>
          <a:p>
            <a:pPr algn="l"/>
            <a:endParaRPr lang="es-MX" sz="1600" b="1" dirty="0">
              <a:solidFill>
                <a:schemeClr val="dk1"/>
              </a:solidFill>
              <a:latin typeface="+mn-lt"/>
              <a:ea typeface="Century Gothic"/>
              <a:cs typeface="Century Gothic"/>
              <a:sym typeface="Century Gothic"/>
            </a:endParaRPr>
          </a:p>
        </p:txBody>
      </p:sp>
    </p:spTree>
    <p:extLst>
      <p:ext uri="{BB962C8B-B14F-4D97-AF65-F5344CB8AC3E}">
        <p14:creationId xmlns:p14="http://schemas.microsoft.com/office/powerpoint/2010/main" val="2492747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83;p5">
            <a:extLst>
              <a:ext uri="{FF2B5EF4-FFF2-40B4-BE49-F238E27FC236}">
                <a16:creationId xmlns:a16="http://schemas.microsoft.com/office/drawing/2014/main" id="{D7138A01-0E3E-6992-552F-CF6C0B8AD6E1}"/>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2023</a:t>
            </a:r>
            <a:endParaRPr dirty="0">
              <a:solidFill>
                <a:schemeClr val="dk1"/>
              </a:solidFill>
            </a:endParaRPr>
          </a:p>
        </p:txBody>
      </p:sp>
      <p:sp>
        <p:nvSpPr>
          <p:cNvPr id="10" name="Google Shape;184;p5">
            <a:extLst>
              <a:ext uri="{FF2B5EF4-FFF2-40B4-BE49-F238E27FC236}">
                <a16:creationId xmlns:a16="http://schemas.microsoft.com/office/drawing/2014/main" id="{6FA4A7C3-E318-0D77-FD6E-79495D63048E}"/>
              </a:ext>
            </a:extLst>
          </p:cNvPr>
          <p:cNvSpPr/>
          <p:nvPr/>
        </p:nvSpPr>
        <p:spPr>
          <a:xfrm>
            <a:off x="1120344" y="1741714"/>
            <a:ext cx="7459775" cy="426720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l"/>
            <a:endParaRPr lang="es-MX" sz="1600" b="1" dirty="0">
              <a:solidFill>
                <a:schemeClr val="dk1"/>
              </a:solidFill>
              <a:latin typeface="+mn-lt"/>
              <a:ea typeface="Century Gothic"/>
              <a:cs typeface="Century Gothic"/>
              <a:sym typeface="Century Gothic"/>
            </a:endParaRPr>
          </a:p>
          <a:p>
            <a:pPr algn="l"/>
            <a:r>
              <a:rPr lang="es-MX" sz="1600" b="1" dirty="0">
                <a:solidFill>
                  <a:schemeClr val="dk1"/>
                </a:solidFill>
                <a:latin typeface="+mn-lt"/>
                <a:ea typeface="Century Gothic"/>
                <a:cs typeface="Century Gothic"/>
                <a:sym typeface="Century Gothic"/>
              </a:rPr>
              <a:t>Jueves 21 de septiembre</a:t>
            </a:r>
          </a:p>
          <a:p>
            <a:pPr algn="l"/>
            <a:r>
              <a:rPr lang="es-MX" sz="1600" b="0" i="0" dirty="0">
                <a:solidFill>
                  <a:srgbClr val="050505"/>
                </a:solidFill>
                <a:effectLst/>
                <a:latin typeface="+mn-lt"/>
              </a:rPr>
              <a:t>Como parte de las capacitaciones para la certificación de la Universidad Autónoma de Coahuila como Institución Promotora de la Transparencia, hoy jueves, Alfredo Sánchez Marín, Jefe del Departamento de Impulso a la Cultura de la Transparencia del ICAI capacitó sobre transparencia y derecho a saber al alumnado de las licenciaturas de la Unidad Norte y la Unidad Saltillo.</a:t>
            </a:r>
          </a:p>
          <a:p>
            <a:pPr algn="l"/>
            <a:r>
              <a:rPr lang="es-MX" sz="1600" b="0" i="0" dirty="0">
                <a:solidFill>
                  <a:srgbClr val="050505"/>
                </a:solidFill>
                <a:effectLst/>
                <a:latin typeface="+mn-lt"/>
              </a:rPr>
              <a:t>En la capacitación, que fue virtual, estuvieron presentes Fabiola García Cepeda, Coordinadora de la Unidad de Transparencia y Datos Personales de la Universidad Autónoma de Coahuila; Víctor Manuel Sánchez  Valdés, Secretario General de la Universidad Autónoma de Coahuila y Gustavo Zavala </a:t>
            </a:r>
            <a:r>
              <a:rPr lang="es-MX" sz="1600" b="0" i="0" dirty="0" err="1">
                <a:solidFill>
                  <a:srgbClr val="050505"/>
                </a:solidFill>
                <a:effectLst/>
                <a:latin typeface="+mn-lt"/>
              </a:rPr>
              <a:t>Slehiman</a:t>
            </a:r>
            <a:r>
              <a:rPr lang="es-MX" sz="1600" b="0" i="0" dirty="0">
                <a:solidFill>
                  <a:srgbClr val="050505"/>
                </a:solidFill>
                <a:effectLst/>
                <a:latin typeface="+mn-lt"/>
              </a:rPr>
              <a:t>, Director de Capacitación y Cultura de la Transparencia del ICAI.</a:t>
            </a:r>
          </a:p>
          <a:p>
            <a:pPr algn="l"/>
            <a:endParaRPr lang="es-MX" sz="1600" b="1" dirty="0">
              <a:solidFill>
                <a:schemeClr val="dk1"/>
              </a:solidFill>
              <a:latin typeface="+mn-lt"/>
              <a:ea typeface="Century Gothic"/>
              <a:cs typeface="Century Gothic"/>
              <a:sym typeface="Century Gothic"/>
            </a:endParaRPr>
          </a:p>
        </p:txBody>
      </p:sp>
    </p:spTree>
    <p:extLst>
      <p:ext uri="{BB962C8B-B14F-4D97-AF65-F5344CB8AC3E}">
        <p14:creationId xmlns:p14="http://schemas.microsoft.com/office/powerpoint/2010/main" val="436187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5">
            <a:extLst>
              <a:ext uri="{FF2B5EF4-FFF2-40B4-BE49-F238E27FC236}">
                <a16:creationId xmlns:a16="http://schemas.microsoft.com/office/drawing/2014/main" id="{7C69D476-492A-B87D-6153-E848A9B5590E}"/>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2023</a:t>
            </a:r>
            <a:endParaRPr dirty="0">
              <a:solidFill>
                <a:schemeClr val="dk1"/>
              </a:solidFill>
            </a:endParaRPr>
          </a:p>
        </p:txBody>
      </p:sp>
      <p:sp>
        <p:nvSpPr>
          <p:cNvPr id="5" name="Google Shape;184;p5">
            <a:extLst>
              <a:ext uri="{FF2B5EF4-FFF2-40B4-BE49-F238E27FC236}">
                <a16:creationId xmlns:a16="http://schemas.microsoft.com/office/drawing/2014/main" id="{F7724AB5-FF1F-3049-3476-FBD968CD8328}"/>
              </a:ext>
            </a:extLst>
          </p:cNvPr>
          <p:cNvSpPr/>
          <p:nvPr/>
        </p:nvSpPr>
        <p:spPr>
          <a:xfrm>
            <a:off x="1170293" y="1451793"/>
            <a:ext cx="7459775" cy="4571636"/>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l"/>
            <a:endParaRPr lang="es-MX" sz="1600" b="1" dirty="0">
              <a:solidFill>
                <a:schemeClr val="dk1"/>
              </a:solidFill>
              <a:latin typeface="+mn-lt"/>
              <a:ea typeface="Century Gothic"/>
              <a:cs typeface="Century Gothic"/>
              <a:sym typeface="Century Gothic"/>
            </a:endParaRPr>
          </a:p>
          <a:p>
            <a:pPr algn="l"/>
            <a:r>
              <a:rPr lang="es-MX" sz="1600" b="1" dirty="0">
                <a:solidFill>
                  <a:schemeClr val="dk1"/>
                </a:solidFill>
                <a:latin typeface="+mn-lt"/>
                <a:ea typeface="Century Gothic"/>
                <a:cs typeface="Century Gothic"/>
                <a:sym typeface="Century Gothic"/>
              </a:rPr>
              <a:t> Viernes 22 de septiembre</a:t>
            </a:r>
          </a:p>
          <a:p>
            <a:pPr algn="l"/>
            <a:r>
              <a:rPr lang="es-MX" sz="1600" b="0" i="0" dirty="0">
                <a:solidFill>
                  <a:srgbClr val="050505"/>
                </a:solidFill>
                <a:effectLst/>
                <a:latin typeface="+mn-lt"/>
              </a:rPr>
              <a:t>Gustavo Zavala </a:t>
            </a:r>
            <a:r>
              <a:rPr lang="es-MX" sz="1600" b="0" i="0" dirty="0" err="1">
                <a:solidFill>
                  <a:srgbClr val="050505"/>
                </a:solidFill>
                <a:effectLst/>
                <a:latin typeface="+mn-lt"/>
              </a:rPr>
              <a:t>Slehiman</a:t>
            </a:r>
            <a:r>
              <a:rPr lang="es-MX" sz="1600" b="0" i="0" dirty="0">
                <a:solidFill>
                  <a:srgbClr val="050505"/>
                </a:solidFill>
                <a:effectLst/>
                <a:latin typeface="+mn-lt"/>
              </a:rPr>
              <a:t>, Director de Capacitación y Cultura de la Transparencia del ICAI participó, junto con los enlaces de capacitación de los 32 estados del País, en el Taller Nacional de Seguimiento 2023, de la Red Nacional por una Cultura de la Transparencia. </a:t>
            </a:r>
          </a:p>
          <a:p>
            <a:pPr algn="l"/>
            <a:r>
              <a:rPr lang="es-MX" sz="1600" b="0" i="0" dirty="0">
                <a:solidFill>
                  <a:srgbClr val="050505"/>
                </a:solidFill>
                <a:effectLst/>
                <a:latin typeface="+mn-lt"/>
              </a:rPr>
              <a:t>Evento realizado por la Comisión de Capacitación, Educación y Cultura @CapacitacionSNT, el INAI y la Secretaría Ejecutiva del Sistema Nacional de Transparencia.</a:t>
            </a:r>
          </a:p>
          <a:p>
            <a:pPr algn="l"/>
            <a:r>
              <a:rPr lang="es-MX" sz="1600" b="0" i="0" dirty="0">
                <a:solidFill>
                  <a:srgbClr val="050505"/>
                </a:solidFill>
                <a:effectLst/>
                <a:latin typeface="+mn-lt"/>
              </a:rPr>
              <a:t>Se revisó el Programa de Capacitación en Transparencia, Acceso a la Información, Protección de Datos de Personales, Archivos y temas relacionados con Alcance Nacional (PCCAN 2023).</a:t>
            </a:r>
          </a:p>
          <a:p>
            <a:pPr algn="l"/>
            <a:r>
              <a:rPr lang="es-MX" sz="1600" b="0" i="0" dirty="0">
                <a:solidFill>
                  <a:srgbClr val="050505"/>
                </a:solidFill>
                <a:effectLst/>
                <a:latin typeface="+mn-lt"/>
              </a:rPr>
              <a:t>Se examinaron los avances de los Programas de Capacitación en Transparencia, Acceso a la Información y Protección de Datos Personales 2023, de los Organismos Garantes del país.</a:t>
            </a:r>
            <a:endParaRPr lang="es-MX" sz="1600" b="1" dirty="0">
              <a:solidFill>
                <a:schemeClr val="dk1"/>
              </a:solidFill>
              <a:latin typeface="+mn-lt"/>
              <a:ea typeface="Century Gothic"/>
              <a:cs typeface="Century Gothic"/>
              <a:sym typeface="Century Gothic"/>
            </a:endParaRPr>
          </a:p>
        </p:txBody>
      </p:sp>
    </p:spTree>
    <p:extLst>
      <p:ext uri="{BB962C8B-B14F-4D97-AF65-F5344CB8AC3E}">
        <p14:creationId xmlns:p14="http://schemas.microsoft.com/office/powerpoint/2010/main" val="3526067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5">
            <a:extLst>
              <a:ext uri="{FF2B5EF4-FFF2-40B4-BE49-F238E27FC236}">
                <a16:creationId xmlns:a16="http://schemas.microsoft.com/office/drawing/2014/main" id="{BB79FF07-C2DB-7C17-37F2-3B7124CF08BE}"/>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2023</a:t>
            </a:r>
            <a:endParaRPr dirty="0">
              <a:solidFill>
                <a:schemeClr val="dk1"/>
              </a:solidFill>
            </a:endParaRPr>
          </a:p>
        </p:txBody>
      </p:sp>
      <p:sp>
        <p:nvSpPr>
          <p:cNvPr id="5" name="Google Shape;184;p5">
            <a:extLst>
              <a:ext uri="{FF2B5EF4-FFF2-40B4-BE49-F238E27FC236}">
                <a16:creationId xmlns:a16="http://schemas.microsoft.com/office/drawing/2014/main" id="{09F45BA4-EB40-1200-2873-75FBCC1BD93C}"/>
              </a:ext>
            </a:extLst>
          </p:cNvPr>
          <p:cNvSpPr/>
          <p:nvPr/>
        </p:nvSpPr>
        <p:spPr>
          <a:xfrm>
            <a:off x="1120344" y="1310639"/>
            <a:ext cx="7459775" cy="4407989"/>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l"/>
            <a:endParaRPr lang="es-MX" sz="1600" b="1" dirty="0">
              <a:solidFill>
                <a:schemeClr val="dk1"/>
              </a:solidFill>
              <a:latin typeface="+mn-lt"/>
              <a:ea typeface="Century Gothic"/>
              <a:cs typeface="Century Gothic"/>
              <a:sym typeface="Century Gothic"/>
            </a:endParaRPr>
          </a:p>
          <a:p>
            <a:pPr algn="l"/>
            <a:endParaRPr lang="es-MX" sz="1600" b="1" dirty="0">
              <a:solidFill>
                <a:schemeClr val="dk1"/>
              </a:solidFill>
              <a:latin typeface="+mn-lt"/>
              <a:ea typeface="Century Gothic"/>
              <a:cs typeface="Century Gothic"/>
              <a:sym typeface="Century Gothic"/>
            </a:endParaRPr>
          </a:p>
          <a:p>
            <a:pPr algn="l"/>
            <a:endParaRPr lang="es-MX" sz="1600" b="1" dirty="0">
              <a:solidFill>
                <a:schemeClr val="dk1"/>
              </a:solidFill>
              <a:latin typeface="+mn-lt"/>
              <a:ea typeface="Century Gothic"/>
              <a:cs typeface="Century Gothic"/>
              <a:sym typeface="Century Gothic"/>
            </a:endParaRPr>
          </a:p>
          <a:p>
            <a:pPr algn="l"/>
            <a:r>
              <a:rPr lang="es-MX" sz="1600" b="1" dirty="0">
                <a:solidFill>
                  <a:schemeClr val="dk1"/>
                </a:solidFill>
                <a:latin typeface="+mn-lt"/>
                <a:ea typeface="Century Gothic"/>
                <a:cs typeface="Century Gothic"/>
                <a:sym typeface="Century Gothic"/>
              </a:rPr>
              <a:t>Viernes 22 de septiembre</a:t>
            </a:r>
          </a:p>
          <a:p>
            <a:pPr algn="l"/>
            <a:r>
              <a:rPr lang="es-MX" sz="1600" dirty="0">
                <a:solidFill>
                  <a:srgbClr val="050505"/>
                </a:solidFill>
                <a:latin typeface="+mn-lt"/>
              </a:rPr>
              <a:t>Hoy por la mañana se realizó la capacitación en materia de Datos Abiertos, impartida de forma virtual por personal del </a:t>
            </a:r>
            <a:r>
              <a:rPr lang="es-MX" sz="1600" dirty="0">
                <a:solidFill>
                  <a:srgbClr val="050505"/>
                </a:solidFill>
                <a:latin typeface="+mn-lt"/>
                <a:hlinkClick r:id="rId2">
                  <a:extLst>
                    <a:ext uri="{A12FA001-AC4F-418D-AE19-62706E023703}">
                      <ahyp:hlinkClr xmlns:ahyp="http://schemas.microsoft.com/office/drawing/2018/hyperlinkcolor" val="tx"/>
                    </a:ext>
                  </a:extLst>
                </a:hlinkClick>
              </a:rPr>
              <a:t>INAI</a:t>
            </a:r>
            <a:r>
              <a:rPr lang="es-MX" sz="1600" dirty="0">
                <a:solidFill>
                  <a:srgbClr val="050505"/>
                </a:solidFill>
                <a:latin typeface="+mn-lt"/>
              </a:rPr>
              <a:t> en colaboración con el </a:t>
            </a:r>
            <a:r>
              <a:rPr lang="es-MX" sz="1600" dirty="0">
                <a:solidFill>
                  <a:srgbClr val="050505"/>
                </a:solidFill>
                <a:latin typeface="+mn-lt"/>
                <a:hlinkClick r:id="rId3">
                  <a:extLst>
                    <a:ext uri="{A12FA001-AC4F-418D-AE19-62706E023703}">
                      <ahyp:hlinkClr xmlns:ahyp="http://schemas.microsoft.com/office/drawing/2018/hyperlinkcolor" val="tx"/>
                    </a:ext>
                  </a:extLst>
                </a:hlinkClick>
              </a:rPr>
              <a:t>ICAI</a:t>
            </a:r>
            <a:r>
              <a:rPr lang="es-MX" sz="1600" dirty="0">
                <a:solidFill>
                  <a:srgbClr val="050505"/>
                </a:solidFill>
                <a:latin typeface="+mn-lt"/>
              </a:rPr>
              <a:t>.</a:t>
            </a:r>
          </a:p>
          <a:p>
            <a:pPr algn="l"/>
            <a:r>
              <a:rPr lang="es-MX" sz="1600" dirty="0">
                <a:solidFill>
                  <a:srgbClr val="050505"/>
                </a:solidFill>
                <a:latin typeface="+mn-lt"/>
              </a:rPr>
              <a:t>En el evento participaron la Comisionada Presidenta del </a:t>
            </a:r>
            <a:r>
              <a:rPr lang="es-MX" sz="1600" dirty="0">
                <a:solidFill>
                  <a:srgbClr val="050505"/>
                </a:solidFill>
                <a:latin typeface="+mn-lt"/>
                <a:hlinkClick r:id="rId3">
                  <a:extLst>
                    <a:ext uri="{A12FA001-AC4F-418D-AE19-62706E023703}">
                      <ahyp:hlinkClr xmlns:ahyp="http://schemas.microsoft.com/office/drawing/2018/hyperlinkcolor" val="tx"/>
                    </a:ext>
                  </a:extLst>
                </a:hlinkClick>
              </a:rPr>
              <a:t>ICAI</a:t>
            </a:r>
            <a:r>
              <a:rPr lang="es-MX" sz="1600" dirty="0">
                <a:solidFill>
                  <a:srgbClr val="050505"/>
                </a:solidFill>
                <a:latin typeface="+mn-lt"/>
              </a:rPr>
              <a:t>, Dulce María Fuentes Mancillas; el Comisionado del </a:t>
            </a:r>
            <a:r>
              <a:rPr lang="es-MX" sz="1600" dirty="0">
                <a:solidFill>
                  <a:srgbClr val="050505"/>
                </a:solidFill>
                <a:latin typeface="+mn-lt"/>
                <a:hlinkClick r:id="rId3">
                  <a:extLst>
                    <a:ext uri="{A12FA001-AC4F-418D-AE19-62706E023703}">
                      <ahyp:hlinkClr xmlns:ahyp="http://schemas.microsoft.com/office/drawing/2018/hyperlinkcolor" val="tx"/>
                    </a:ext>
                  </a:extLst>
                </a:hlinkClick>
              </a:rPr>
              <a:t>ICAI</a:t>
            </a:r>
            <a:r>
              <a:rPr lang="es-MX" sz="1600" dirty="0">
                <a:solidFill>
                  <a:srgbClr val="050505"/>
                </a:solidFill>
                <a:latin typeface="+mn-lt"/>
              </a:rPr>
              <a:t>, Javier Diez de Urdanivia del Valle; el Comisionado del </a:t>
            </a:r>
            <a:r>
              <a:rPr lang="es-MX" sz="1600" dirty="0">
                <a:solidFill>
                  <a:srgbClr val="050505"/>
                </a:solidFill>
                <a:latin typeface="+mn-lt"/>
                <a:hlinkClick r:id="rId2">
                  <a:extLst>
                    <a:ext uri="{A12FA001-AC4F-418D-AE19-62706E023703}">
                      <ahyp:hlinkClr xmlns:ahyp="http://schemas.microsoft.com/office/drawing/2018/hyperlinkcolor" val="tx"/>
                    </a:ext>
                  </a:extLst>
                </a:hlinkClick>
              </a:rPr>
              <a:t>INAI</a:t>
            </a:r>
            <a:r>
              <a:rPr lang="es-MX" sz="1600" dirty="0">
                <a:solidFill>
                  <a:srgbClr val="050505"/>
                </a:solidFill>
                <a:latin typeface="+mn-lt"/>
              </a:rPr>
              <a:t>, Adrián Alcalá Méndez y el Director General de Políticas de Acceso del </a:t>
            </a:r>
            <a:r>
              <a:rPr lang="es-MX" sz="1600" dirty="0">
                <a:solidFill>
                  <a:srgbClr val="050505"/>
                </a:solidFill>
                <a:latin typeface="+mn-lt"/>
                <a:hlinkClick r:id="rId2">
                  <a:extLst>
                    <a:ext uri="{A12FA001-AC4F-418D-AE19-62706E023703}">
                      <ahyp:hlinkClr xmlns:ahyp="http://schemas.microsoft.com/office/drawing/2018/hyperlinkcolor" val="tx"/>
                    </a:ext>
                  </a:extLst>
                </a:hlinkClick>
              </a:rPr>
              <a:t>INAI</a:t>
            </a:r>
            <a:r>
              <a:rPr lang="es-MX" sz="1600" dirty="0">
                <a:solidFill>
                  <a:srgbClr val="050505"/>
                </a:solidFill>
                <a:latin typeface="+mn-lt"/>
              </a:rPr>
              <a:t>, Jaime Abraham </a:t>
            </a:r>
            <a:r>
              <a:rPr lang="es-MX" sz="1600" dirty="0" err="1">
                <a:solidFill>
                  <a:srgbClr val="050505"/>
                </a:solidFill>
                <a:latin typeface="+mn-lt"/>
              </a:rPr>
              <a:t>Cerdio</a:t>
            </a:r>
            <a:r>
              <a:rPr lang="es-MX" sz="1600" dirty="0">
                <a:solidFill>
                  <a:srgbClr val="050505"/>
                </a:solidFill>
                <a:latin typeface="+mn-lt"/>
              </a:rPr>
              <a:t> Moisés, además de las personas expositoras de los temas en cuestión, personas titulares de las Unidades de Transparencia y demás unidades administrativas de los Sujetos Obligados e integrantes del Instituto Coahuilense de Acceso a la Información Pública.</a:t>
            </a:r>
          </a:p>
          <a:p>
            <a:pPr algn="l"/>
            <a:endParaRPr lang="es-MX" sz="1600" b="0" i="0" dirty="0">
              <a:solidFill>
                <a:srgbClr val="050505"/>
              </a:solidFill>
              <a:effectLst/>
              <a:latin typeface="+mn-lt"/>
            </a:endParaRPr>
          </a:p>
          <a:p>
            <a:pPr algn="l"/>
            <a:endParaRPr lang="es-MX" sz="1600" b="1" dirty="0">
              <a:solidFill>
                <a:schemeClr val="dk1"/>
              </a:solidFill>
              <a:latin typeface="+mn-lt"/>
              <a:ea typeface="Century Gothic"/>
              <a:cs typeface="Century Gothic"/>
              <a:sym typeface="Century Gothic"/>
            </a:endParaRPr>
          </a:p>
        </p:txBody>
      </p:sp>
    </p:spTree>
    <p:extLst>
      <p:ext uri="{BB962C8B-B14F-4D97-AF65-F5344CB8AC3E}">
        <p14:creationId xmlns:p14="http://schemas.microsoft.com/office/powerpoint/2010/main" val="3649292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5">
            <a:extLst>
              <a:ext uri="{FF2B5EF4-FFF2-40B4-BE49-F238E27FC236}">
                <a16:creationId xmlns:a16="http://schemas.microsoft.com/office/drawing/2014/main" id="{36C5DF5A-6C75-2496-A36D-8CD675DFD063}"/>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2023</a:t>
            </a:r>
            <a:endParaRPr dirty="0">
              <a:solidFill>
                <a:schemeClr val="dk1"/>
              </a:solidFill>
            </a:endParaRPr>
          </a:p>
        </p:txBody>
      </p:sp>
      <p:sp>
        <p:nvSpPr>
          <p:cNvPr id="5" name="Google Shape;184;p5">
            <a:extLst>
              <a:ext uri="{FF2B5EF4-FFF2-40B4-BE49-F238E27FC236}">
                <a16:creationId xmlns:a16="http://schemas.microsoft.com/office/drawing/2014/main" id="{7DCC4EC3-C505-33CC-4963-0DF35AC299CC}"/>
              </a:ext>
            </a:extLst>
          </p:cNvPr>
          <p:cNvSpPr/>
          <p:nvPr/>
        </p:nvSpPr>
        <p:spPr>
          <a:xfrm>
            <a:off x="1120344" y="1310640"/>
            <a:ext cx="7459775" cy="230886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l"/>
            <a:endParaRPr lang="es-MX" sz="1600" b="1" dirty="0">
              <a:solidFill>
                <a:schemeClr val="dk1"/>
              </a:solidFill>
              <a:latin typeface="+mn-lt"/>
              <a:ea typeface="Century Gothic"/>
              <a:cs typeface="Century Gothic"/>
              <a:sym typeface="Century Gothic"/>
            </a:endParaRPr>
          </a:p>
          <a:p>
            <a:pPr algn="l"/>
            <a:r>
              <a:rPr lang="es-MX" sz="1600" b="1" dirty="0">
                <a:solidFill>
                  <a:schemeClr val="dk1"/>
                </a:solidFill>
                <a:latin typeface="+mn-lt"/>
                <a:ea typeface="Century Gothic"/>
                <a:cs typeface="Century Gothic"/>
                <a:sym typeface="Century Gothic"/>
              </a:rPr>
              <a:t> Viernes 22 de septiembre</a:t>
            </a:r>
          </a:p>
          <a:p>
            <a:pPr algn="l"/>
            <a:r>
              <a:rPr lang="es-MX" sz="1600" b="0" i="0" dirty="0">
                <a:solidFill>
                  <a:srgbClr val="050505"/>
                </a:solidFill>
                <a:effectLst/>
                <a:latin typeface="+mn-lt"/>
              </a:rPr>
              <a:t>El día de hoy, el Director de Capacitación y Cultura de la Transparencia del ICAI , Gustavo Zavala </a:t>
            </a:r>
            <a:r>
              <a:rPr lang="es-MX" sz="1600" b="0" i="0" dirty="0" err="1">
                <a:solidFill>
                  <a:srgbClr val="050505"/>
                </a:solidFill>
                <a:effectLst/>
                <a:latin typeface="+mn-lt"/>
              </a:rPr>
              <a:t>Slehiman</a:t>
            </a:r>
            <a:r>
              <a:rPr lang="es-MX" sz="1600" b="0" i="0" dirty="0">
                <a:solidFill>
                  <a:srgbClr val="050505"/>
                </a:solidFill>
                <a:effectLst/>
                <a:latin typeface="+mn-lt"/>
              </a:rPr>
              <a:t> y la Jefa del Departamento de Organización del ICAI, Sandra Pérez Gámez, llevaron a cabo una reunión virtual de trabajo con el equipo del </a:t>
            </a:r>
            <a:r>
              <a:rPr lang="es-MX" sz="1600" b="0" i="0" dirty="0" err="1">
                <a:solidFill>
                  <a:srgbClr val="050505"/>
                </a:solidFill>
                <a:effectLst/>
                <a:latin typeface="+mn-lt"/>
              </a:rPr>
              <a:t>PlanDAI</a:t>
            </a:r>
            <a:r>
              <a:rPr lang="es-MX" sz="1600" b="0" i="0" dirty="0">
                <a:solidFill>
                  <a:srgbClr val="050505"/>
                </a:solidFill>
                <a:effectLst/>
                <a:latin typeface="+mn-lt"/>
              </a:rPr>
              <a:t> del INAI para continuar con la planeación y coordinación de las jornadas de socialización del Derecho de Acceso a la Información que próximamente se realizarán con la participación de estudiantes y docentes del estado de Coahuila de Zaragoza.</a:t>
            </a:r>
          </a:p>
          <a:p>
            <a:pPr algn="l"/>
            <a:endParaRPr lang="es-MX" sz="1600" b="1" dirty="0">
              <a:solidFill>
                <a:schemeClr val="dk1"/>
              </a:solidFill>
              <a:latin typeface="+mn-lt"/>
              <a:ea typeface="Century Gothic"/>
              <a:cs typeface="Century Gothic"/>
              <a:sym typeface="Century Gothic"/>
            </a:endParaRPr>
          </a:p>
        </p:txBody>
      </p:sp>
      <p:sp>
        <p:nvSpPr>
          <p:cNvPr id="6" name="Google Shape;184;p5">
            <a:extLst>
              <a:ext uri="{FF2B5EF4-FFF2-40B4-BE49-F238E27FC236}">
                <a16:creationId xmlns:a16="http://schemas.microsoft.com/office/drawing/2014/main" id="{86A75F23-A2FA-12A9-CC5E-D92F79B54627}"/>
              </a:ext>
            </a:extLst>
          </p:cNvPr>
          <p:cNvSpPr/>
          <p:nvPr/>
        </p:nvSpPr>
        <p:spPr>
          <a:xfrm>
            <a:off x="1120344" y="4114800"/>
            <a:ext cx="7459775" cy="181356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l"/>
            <a:endParaRPr lang="es-MX" sz="1600" b="1" dirty="0">
              <a:solidFill>
                <a:schemeClr val="dk1"/>
              </a:solidFill>
              <a:latin typeface="+mn-lt"/>
              <a:ea typeface="Century Gothic"/>
              <a:cs typeface="Century Gothic"/>
              <a:sym typeface="Century Gothic"/>
            </a:endParaRPr>
          </a:p>
          <a:p>
            <a:pPr algn="l"/>
            <a:r>
              <a:rPr lang="es-MX" sz="1600" b="1" dirty="0">
                <a:solidFill>
                  <a:schemeClr val="dk1"/>
                </a:solidFill>
                <a:latin typeface="+mn-lt"/>
                <a:ea typeface="Century Gothic"/>
                <a:cs typeface="Century Gothic"/>
                <a:sym typeface="Century Gothic"/>
              </a:rPr>
              <a:t> Domingo 24 de septiembre</a:t>
            </a:r>
          </a:p>
          <a:p>
            <a:pPr algn="l"/>
            <a:r>
              <a:rPr lang="es-MX" sz="1600" b="0" i="0" dirty="0">
                <a:solidFill>
                  <a:srgbClr val="050505"/>
                </a:solidFill>
                <a:effectLst/>
                <a:latin typeface="+mn-lt"/>
              </a:rPr>
              <a:t>En el ICAI felicitamos cariñosamente a la Comisionada de este Instituto, Bertha Icela Mata </a:t>
            </a:r>
            <a:r>
              <a:rPr lang="es-MX" sz="1600" b="0" i="0" dirty="0" err="1">
                <a:solidFill>
                  <a:srgbClr val="050505"/>
                </a:solidFill>
                <a:effectLst/>
                <a:latin typeface="+mn-lt"/>
              </a:rPr>
              <a:t>Ortíz</a:t>
            </a:r>
            <a:r>
              <a:rPr lang="es-MX" sz="1600" b="0" i="0" dirty="0">
                <a:solidFill>
                  <a:srgbClr val="050505"/>
                </a:solidFill>
                <a:effectLst/>
                <a:latin typeface="+mn-lt"/>
              </a:rPr>
              <a:t> por su cumpleaños</a:t>
            </a:r>
          </a:p>
          <a:p>
            <a:pPr algn="l"/>
            <a:endParaRPr lang="es-MX" sz="1600" b="1" dirty="0">
              <a:solidFill>
                <a:schemeClr val="dk1"/>
              </a:solidFill>
              <a:latin typeface="+mn-lt"/>
              <a:ea typeface="Century Gothic"/>
              <a:cs typeface="Century Gothic"/>
              <a:sym typeface="Century Gothic"/>
            </a:endParaRPr>
          </a:p>
        </p:txBody>
      </p:sp>
    </p:spTree>
    <p:extLst>
      <p:ext uri="{BB962C8B-B14F-4D97-AF65-F5344CB8AC3E}">
        <p14:creationId xmlns:p14="http://schemas.microsoft.com/office/powerpoint/2010/main" val="3600629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3"/>
          <p:cNvSpPr txBox="1"/>
          <p:nvPr/>
        </p:nvSpPr>
        <p:spPr>
          <a:xfrm>
            <a:off x="5148263" y="188913"/>
            <a:ext cx="3779837" cy="400069"/>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2023</a:t>
            </a:r>
            <a:endParaRPr dirty="0">
              <a:solidFill>
                <a:schemeClr val="dk1"/>
              </a:solidFill>
            </a:endParaRPr>
          </a:p>
        </p:txBody>
      </p:sp>
      <p:sp>
        <p:nvSpPr>
          <p:cNvPr id="171" name="Google Shape;171;p3"/>
          <p:cNvSpPr/>
          <p:nvPr/>
        </p:nvSpPr>
        <p:spPr>
          <a:xfrm>
            <a:off x="1356359" y="1253713"/>
            <a:ext cx="7208327" cy="338514"/>
          </a:xfrm>
          <a:prstGeom prst="rect">
            <a:avLst/>
          </a:prstGeom>
          <a:noFill/>
          <a:ln>
            <a:noFill/>
          </a:ln>
        </p:spPr>
        <p:txBody>
          <a:bodyPr spcFirstLastPara="1" wrap="square" lIns="91425" tIns="45700" rIns="91425" bIns="45700" anchor="t" anchorCtr="0">
            <a:spAutoFit/>
          </a:bodyPr>
          <a:lstStyle/>
          <a:p>
            <a:r>
              <a:rPr lang="es-MX" sz="1600" b="1" dirty="0">
                <a:solidFill>
                  <a:schemeClr val="dk1"/>
                </a:solidFill>
                <a:latin typeface="+mn-lt"/>
                <a:ea typeface="Century Gothic"/>
                <a:cs typeface="Century Gothic"/>
                <a:sym typeface="Century Gothic"/>
              </a:rPr>
              <a:t>Viernes 1 de septiembre</a:t>
            </a:r>
          </a:p>
        </p:txBody>
      </p:sp>
      <p:sp>
        <p:nvSpPr>
          <p:cNvPr id="4" name="Google Shape;168;p3">
            <a:extLst>
              <a:ext uri="{FF2B5EF4-FFF2-40B4-BE49-F238E27FC236}">
                <a16:creationId xmlns:a16="http://schemas.microsoft.com/office/drawing/2014/main" id="{8618AEFA-0AC8-A61D-A061-68A1FF72DB99}"/>
              </a:ext>
            </a:extLst>
          </p:cNvPr>
          <p:cNvSpPr/>
          <p:nvPr/>
        </p:nvSpPr>
        <p:spPr>
          <a:xfrm>
            <a:off x="999773" y="937649"/>
            <a:ext cx="7921500" cy="2442233"/>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None/>
            </a:pPr>
            <a:endParaRPr sz="1600" dirty="0">
              <a:solidFill>
                <a:schemeClr val="dk1"/>
              </a:solidFill>
              <a:latin typeface="Century Gothic"/>
              <a:ea typeface="Century Gothic"/>
              <a:cs typeface="Century Gothic"/>
              <a:sym typeface="Century Gothic"/>
            </a:endParaRPr>
          </a:p>
        </p:txBody>
      </p:sp>
      <p:sp>
        <p:nvSpPr>
          <p:cNvPr id="2" name="Google Shape;171;p3">
            <a:extLst>
              <a:ext uri="{FF2B5EF4-FFF2-40B4-BE49-F238E27FC236}">
                <a16:creationId xmlns:a16="http://schemas.microsoft.com/office/drawing/2014/main" id="{AB3944CF-7C67-8AE6-DF56-11923D832FAF}"/>
              </a:ext>
            </a:extLst>
          </p:cNvPr>
          <p:cNvSpPr/>
          <p:nvPr/>
        </p:nvSpPr>
        <p:spPr>
          <a:xfrm>
            <a:off x="1356360" y="3868228"/>
            <a:ext cx="7208327" cy="584735"/>
          </a:xfrm>
          <a:prstGeom prst="rect">
            <a:avLst/>
          </a:prstGeom>
          <a:noFill/>
          <a:ln>
            <a:noFill/>
          </a:ln>
        </p:spPr>
        <p:txBody>
          <a:bodyPr spcFirstLastPara="1" wrap="square" lIns="91425" tIns="45700" rIns="91425" bIns="45700" anchor="t" anchorCtr="0">
            <a:spAutoFit/>
          </a:bodyPr>
          <a:lstStyle/>
          <a:p>
            <a:r>
              <a:rPr lang="es-MX" sz="1600" b="1" dirty="0">
                <a:solidFill>
                  <a:schemeClr val="dk1"/>
                </a:solidFill>
                <a:latin typeface="+mn-lt"/>
                <a:ea typeface="Century Gothic"/>
                <a:cs typeface="Century Gothic"/>
                <a:sym typeface="Century Gothic"/>
              </a:rPr>
              <a:t>Viernes 1 de septiembre</a:t>
            </a:r>
          </a:p>
          <a:p>
            <a:endParaRPr lang="es-MX" sz="1600" dirty="0">
              <a:solidFill>
                <a:schemeClr val="dk1"/>
              </a:solidFill>
              <a:latin typeface="+mn-lt"/>
              <a:ea typeface="Century Gothic"/>
              <a:cs typeface="Century Gothic"/>
              <a:sym typeface="Century Gothic"/>
            </a:endParaRPr>
          </a:p>
        </p:txBody>
      </p:sp>
      <p:sp>
        <p:nvSpPr>
          <p:cNvPr id="3" name="Google Shape;168;p3">
            <a:extLst>
              <a:ext uri="{FF2B5EF4-FFF2-40B4-BE49-F238E27FC236}">
                <a16:creationId xmlns:a16="http://schemas.microsoft.com/office/drawing/2014/main" id="{037053F3-9CE0-B80F-8353-B353DB82699B}"/>
              </a:ext>
            </a:extLst>
          </p:cNvPr>
          <p:cNvSpPr/>
          <p:nvPr/>
        </p:nvSpPr>
        <p:spPr>
          <a:xfrm>
            <a:off x="966436" y="3628571"/>
            <a:ext cx="7921500" cy="2476489"/>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None/>
            </a:pPr>
            <a:endParaRPr sz="1600" dirty="0">
              <a:solidFill>
                <a:schemeClr val="dk1"/>
              </a:solidFill>
              <a:latin typeface="Century Gothic"/>
              <a:ea typeface="Century Gothic"/>
              <a:cs typeface="Century Gothic"/>
              <a:sym typeface="Century Gothic"/>
            </a:endParaRPr>
          </a:p>
        </p:txBody>
      </p:sp>
      <p:sp>
        <p:nvSpPr>
          <p:cNvPr id="6" name="CuadroTexto 5">
            <a:extLst>
              <a:ext uri="{FF2B5EF4-FFF2-40B4-BE49-F238E27FC236}">
                <a16:creationId xmlns:a16="http://schemas.microsoft.com/office/drawing/2014/main" id="{3A46C1F2-456B-1D2B-6879-DE1DD532F612}"/>
              </a:ext>
            </a:extLst>
          </p:cNvPr>
          <p:cNvSpPr txBox="1"/>
          <p:nvPr/>
        </p:nvSpPr>
        <p:spPr>
          <a:xfrm>
            <a:off x="1356359" y="4276014"/>
            <a:ext cx="7208327" cy="1815882"/>
          </a:xfrm>
          <a:prstGeom prst="rect">
            <a:avLst/>
          </a:prstGeom>
          <a:noFill/>
        </p:spPr>
        <p:txBody>
          <a:bodyPr wrap="square">
            <a:spAutoFit/>
          </a:bodyPr>
          <a:lstStyle/>
          <a:p>
            <a:r>
              <a:rPr lang="es-MX" sz="1600" dirty="0">
                <a:latin typeface="+mn-lt"/>
              </a:rPr>
              <a:t>Gustavo Zavala </a:t>
            </a:r>
            <a:r>
              <a:rPr lang="es-MX" sz="1600" dirty="0" err="1">
                <a:latin typeface="+mn-lt"/>
              </a:rPr>
              <a:t>Slehiman</a:t>
            </a:r>
            <a:r>
              <a:rPr lang="es-MX" sz="1600" dirty="0">
                <a:latin typeface="+mn-lt"/>
              </a:rPr>
              <a:t>, Director de Capacitación y Cultura de la Transparencia del ICAI y Andrea Fuentes Osorio, Jefa del Departamento de Fortalecimiento a la Transparencia del ICAI, dentro de las Jornadas Regionales de Capacitación a Sujetos Obligados, dieron capacitación a personas servidoras integrantes de Órganos Estatales sobre modificaciones a la Plataforma Nacional de Transparencia encaminadas a fortalecer la Perspectiva de Género.</a:t>
            </a:r>
          </a:p>
        </p:txBody>
      </p:sp>
      <p:sp>
        <p:nvSpPr>
          <p:cNvPr id="9" name="CuadroTexto 8">
            <a:extLst>
              <a:ext uri="{FF2B5EF4-FFF2-40B4-BE49-F238E27FC236}">
                <a16:creationId xmlns:a16="http://schemas.microsoft.com/office/drawing/2014/main" id="{379C3F08-C8E0-9B1A-248F-2D1F2E2755C2}"/>
              </a:ext>
            </a:extLst>
          </p:cNvPr>
          <p:cNvSpPr txBox="1"/>
          <p:nvPr/>
        </p:nvSpPr>
        <p:spPr>
          <a:xfrm>
            <a:off x="1356358" y="1592228"/>
            <a:ext cx="7531578" cy="1815882"/>
          </a:xfrm>
          <a:prstGeom prst="rect">
            <a:avLst/>
          </a:prstGeom>
          <a:noFill/>
        </p:spPr>
        <p:txBody>
          <a:bodyPr wrap="square">
            <a:spAutoFit/>
          </a:bodyPr>
          <a:lstStyle/>
          <a:p>
            <a:r>
              <a:rPr lang="es-MX" sz="1600" b="0" i="0" dirty="0">
                <a:solidFill>
                  <a:srgbClr val="050505"/>
                </a:solidFill>
                <a:effectLst/>
                <a:latin typeface="+mn-lt"/>
              </a:rPr>
              <a:t>En el marco de las Jornadas Regionales de Capacitación a Sujetos Obligados y con el objetivo de dar a conocer las modificaciones a la Plataforma Nacional de Transparencia encaminadas a fortalecer la perspectiva de Género, Gustavo Zavala </a:t>
            </a:r>
            <a:r>
              <a:rPr lang="es-MX" sz="1600" b="0" i="0" dirty="0" err="1">
                <a:solidFill>
                  <a:srgbClr val="050505"/>
                </a:solidFill>
                <a:effectLst/>
                <a:latin typeface="+mn-lt"/>
              </a:rPr>
              <a:t>Slehiman</a:t>
            </a:r>
            <a:r>
              <a:rPr lang="es-MX" sz="1600" b="0" i="0" dirty="0">
                <a:solidFill>
                  <a:srgbClr val="050505"/>
                </a:solidFill>
                <a:effectLst/>
                <a:latin typeface="+mn-lt"/>
              </a:rPr>
              <a:t>, Director de Capacitación y Cultura de la Transparencia del </a:t>
            </a:r>
            <a:r>
              <a:rPr lang="es-MX" sz="1600" b="0" i="0" u="none" strike="noStrike" dirty="0">
                <a:solidFill>
                  <a:srgbClr val="050505"/>
                </a:solidFill>
                <a:effectLst/>
                <a:latin typeface="+mn-lt"/>
                <a:hlinkClick r:id="rId3"/>
              </a:rPr>
              <a:t>ICAI</a:t>
            </a:r>
            <a:r>
              <a:rPr lang="es-MX" sz="1600" b="0" i="0" dirty="0">
                <a:solidFill>
                  <a:srgbClr val="050505"/>
                </a:solidFill>
                <a:effectLst/>
                <a:latin typeface="+mn-lt"/>
              </a:rPr>
              <a:t> y Andrea Fuentes Osorio, jefa del departamento de Fortalecimiento a la Transparencia del </a:t>
            </a:r>
            <a:r>
              <a:rPr lang="es-MX" sz="1600" b="0" i="0" u="none" strike="noStrike" dirty="0">
                <a:solidFill>
                  <a:srgbClr val="050505"/>
                </a:solidFill>
                <a:effectLst/>
                <a:latin typeface="+mn-lt"/>
                <a:hlinkClick r:id="rId3"/>
              </a:rPr>
              <a:t>ICAI</a:t>
            </a:r>
            <a:r>
              <a:rPr lang="es-MX" sz="1600" b="0" i="0" dirty="0">
                <a:solidFill>
                  <a:srgbClr val="050505"/>
                </a:solidFill>
                <a:effectLst/>
                <a:latin typeface="+mn-lt"/>
              </a:rPr>
              <a:t> , impartieron capacitación virtual a personas servidoras públicas de la Región Laguna.</a:t>
            </a:r>
            <a:endParaRPr lang="es-MX" sz="1600" dirty="0">
              <a:latin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5">
            <a:extLst>
              <a:ext uri="{FF2B5EF4-FFF2-40B4-BE49-F238E27FC236}">
                <a16:creationId xmlns:a16="http://schemas.microsoft.com/office/drawing/2014/main" id="{910D8A89-13AE-80EF-863A-A72A11528133}"/>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2023</a:t>
            </a:r>
            <a:endParaRPr dirty="0">
              <a:solidFill>
                <a:schemeClr val="dk1"/>
              </a:solidFill>
            </a:endParaRPr>
          </a:p>
        </p:txBody>
      </p:sp>
      <p:sp>
        <p:nvSpPr>
          <p:cNvPr id="5" name="Google Shape;184;p5">
            <a:extLst>
              <a:ext uri="{FF2B5EF4-FFF2-40B4-BE49-F238E27FC236}">
                <a16:creationId xmlns:a16="http://schemas.microsoft.com/office/drawing/2014/main" id="{6B50DC72-7AC8-487A-5F89-FAE7E848D17F}"/>
              </a:ext>
            </a:extLst>
          </p:cNvPr>
          <p:cNvSpPr/>
          <p:nvPr/>
        </p:nvSpPr>
        <p:spPr>
          <a:xfrm>
            <a:off x="1178401" y="2065383"/>
            <a:ext cx="7459775" cy="230886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l"/>
            <a:endParaRPr lang="es-MX" sz="1600" b="1" dirty="0">
              <a:solidFill>
                <a:schemeClr val="dk1"/>
              </a:solidFill>
              <a:latin typeface="+mn-lt"/>
              <a:ea typeface="Century Gothic"/>
              <a:cs typeface="Century Gothic"/>
              <a:sym typeface="Century Gothic"/>
            </a:endParaRPr>
          </a:p>
          <a:p>
            <a:pPr algn="l"/>
            <a:r>
              <a:rPr lang="es-MX" sz="1600" b="1" dirty="0">
                <a:solidFill>
                  <a:schemeClr val="dk1"/>
                </a:solidFill>
                <a:latin typeface="+mn-lt"/>
                <a:ea typeface="Century Gothic"/>
                <a:cs typeface="Century Gothic"/>
                <a:sym typeface="Century Gothic"/>
              </a:rPr>
              <a:t> Lunes 25 de septiembre</a:t>
            </a:r>
          </a:p>
          <a:p>
            <a:pPr algn="l"/>
            <a:r>
              <a:rPr lang="es-MX" sz="1600" b="0" i="0" dirty="0">
                <a:solidFill>
                  <a:srgbClr val="050505"/>
                </a:solidFill>
                <a:effectLst/>
                <a:latin typeface="+mn-lt"/>
              </a:rPr>
              <a:t>Hoy, en "El Poder de la Transparencia" nos acompaña </a:t>
            </a:r>
            <a:r>
              <a:rPr lang="es-MX" sz="1600" b="0" i="0" dirty="0" err="1">
                <a:solidFill>
                  <a:srgbClr val="050505"/>
                </a:solidFill>
                <a:effectLst/>
                <a:latin typeface="+mn-lt"/>
              </a:rPr>
              <a:t>Jafia</a:t>
            </a:r>
            <a:r>
              <a:rPr lang="es-MX" sz="1600" b="0" i="0" dirty="0">
                <a:solidFill>
                  <a:srgbClr val="050505"/>
                </a:solidFill>
                <a:effectLst/>
                <a:latin typeface="+mn-lt"/>
              </a:rPr>
              <a:t> Pacheco Valtierra, Presidenta del Comité de Participación Ciudadana del Sistema Anticorrupción del Estado de Coahuila de Zaragoza.</a:t>
            </a:r>
          </a:p>
          <a:p>
            <a:pPr algn="l"/>
            <a:endParaRPr lang="es-MX" sz="1600" b="1" dirty="0">
              <a:solidFill>
                <a:schemeClr val="dk1"/>
              </a:solidFill>
              <a:latin typeface="+mn-lt"/>
              <a:ea typeface="Century Gothic"/>
              <a:cs typeface="Century Gothic"/>
              <a:sym typeface="Century Gothic"/>
            </a:endParaRPr>
          </a:p>
        </p:txBody>
      </p:sp>
    </p:spTree>
    <p:extLst>
      <p:ext uri="{BB962C8B-B14F-4D97-AF65-F5344CB8AC3E}">
        <p14:creationId xmlns:p14="http://schemas.microsoft.com/office/powerpoint/2010/main" val="1809974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5">
            <a:extLst>
              <a:ext uri="{FF2B5EF4-FFF2-40B4-BE49-F238E27FC236}">
                <a16:creationId xmlns:a16="http://schemas.microsoft.com/office/drawing/2014/main" id="{12838A5A-5369-885B-E8C3-A8747EB6B43A}"/>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2023</a:t>
            </a:r>
            <a:endParaRPr dirty="0">
              <a:solidFill>
                <a:schemeClr val="dk1"/>
              </a:solidFill>
            </a:endParaRPr>
          </a:p>
        </p:txBody>
      </p:sp>
      <p:sp>
        <p:nvSpPr>
          <p:cNvPr id="5" name="Google Shape;184;p5">
            <a:extLst>
              <a:ext uri="{FF2B5EF4-FFF2-40B4-BE49-F238E27FC236}">
                <a16:creationId xmlns:a16="http://schemas.microsoft.com/office/drawing/2014/main" id="{6E2D9969-CF3C-DDE6-1419-EFAF69DDA9CE}"/>
              </a:ext>
            </a:extLst>
          </p:cNvPr>
          <p:cNvSpPr/>
          <p:nvPr/>
        </p:nvSpPr>
        <p:spPr>
          <a:xfrm>
            <a:off x="1120344" y="1146629"/>
            <a:ext cx="7459775" cy="5522458"/>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l"/>
            <a:endParaRPr lang="es-MX" sz="1600" b="1" dirty="0">
              <a:solidFill>
                <a:schemeClr val="dk1"/>
              </a:solidFill>
              <a:latin typeface="+mn-lt"/>
              <a:ea typeface="Century Gothic"/>
              <a:cs typeface="Century Gothic"/>
              <a:sym typeface="Century Gothic"/>
            </a:endParaRPr>
          </a:p>
          <a:p>
            <a:pPr algn="l"/>
            <a:endParaRPr lang="es-MX" sz="1600" b="1" dirty="0">
              <a:solidFill>
                <a:schemeClr val="dk1"/>
              </a:solidFill>
              <a:latin typeface="+mn-lt"/>
              <a:ea typeface="Century Gothic"/>
              <a:cs typeface="Century Gothic"/>
              <a:sym typeface="Century Gothic"/>
            </a:endParaRPr>
          </a:p>
          <a:p>
            <a:pPr algn="l"/>
            <a:r>
              <a:rPr lang="es-MX" sz="1600" b="1" dirty="0">
                <a:solidFill>
                  <a:schemeClr val="dk1"/>
                </a:solidFill>
                <a:latin typeface="+mn-lt"/>
                <a:ea typeface="Century Gothic"/>
                <a:cs typeface="Century Gothic"/>
                <a:sym typeface="Century Gothic"/>
              </a:rPr>
              <a:t>Martes 26 de septiembre</a:t>
            </a:r>
          </a:p>
          <a:p>
            <a:pPr algn="l"/>
            <a:r>
              <a:rPr lang="es-MX" sz="1600" b="0" i="0" dirty="0">
                <a:solidFill>
                  <a:srgbClr val="050505"/>
                </a:solidFill>
                <a:effectLst/>
                <a:latin typeface="+mn-lt"/>
              </a:rPr>
              <a:t>En el marco de las capacitaciones para certificar a la Universidad Autónoma de Coahuila como Institución Promotora de la Transparencia, el lunes, Arturo Valdez Ramos, Jefe del Departamento de Tecnologías de la Información y Seguimiento de Programas del ICAI capacitó sobre transparencia y derecho a saber al alumnado del ICH "Lic. Salvador González Lobo", unidad Saltillo de la UAdeC.</a:t>
            </a:r>
          </a:p>
          <a:p>
            <a:pPr algn="l"/>
            <a:endParaRPr lang="es-MX" sz="1600" b="0" i="0" dirty="0">
              <a:solidFill>
                <a:srgbClr val="050505"/>
              </a:solidFill>
              <a:effectLst/>
              <a:latin typeface="+mn-lt"/>
            </a:endParaRPr>
          </a:p>
          <a:p>
            <a:pPr algn="l"/>
            <a:r>
              <a:rPr lang="es-MX" sz="1600" b="0" i="0" dirty="0">
                <a:solidFill>
                  <a:srgbClr val="050505"/>
                </a:solidFill>
                <a:effectLst/>
                <a:latin typeface="+mn-lt"/>
              </a:rPr>
              <a:t>En la capacitación estuvieron presentes </a:t>
            </a:r>
            <a:r>
              <a:rPr lang="es-MX" sz="1600" b="0" i="0" dirty="0" err="1">
                <a:solidFill>
                  <a:srgbClr val="050505"/>
                </a:solidFill>
                <a:effectLst/>
                <a:latin typeface="+mn-lt"/>
              </a:rPr>
              <a:t>Robertony</a:t>
            </a:r>
            <a:r>
              <a:rPr lang="es-MX" sz="1600" b="0" i="0" dirty="0">
                <a:solidFill>
                  <a:srgbClr val="050505"/>
                </a:solidFill>
                <a:effectLst/>
                <a:latin typeface="+mn-lt"/>
              </a:rPr>
              <a:t> Federico García Perera, Director del Instituto de Ciencias y Humanidades "Salvador González Lobo" de la UAdeC; Luis Fernando García </a:t>
            </a:r>
            <a:r>
              <a:rPr lang="es-MX" sz="1600" b="0" i="0" dirty="0" err="1">
                <a:solidFill>
                  <a:srgbClr val="050505"/>
                </a:solidFill>
                <a:effectLst/>
                <a:latin typeface="+mn-lt"/>
              </a:rPr>
              <a:t>Abusaíd</a:t>
            </a:r>
            <a:r>
              <a:rPr lang="es-MX" sz="1600" b="0" i="0" dirty="0">
                <a:solidFill>
                  <a:srgbClr val="050505"/>
                </a:solidFill>
                <a:effectLst/>
                <a:latin typeface="+mn-lt"/>
              </a:rPr>
              <a:t>, Director General del ICAI, en representación de la Comisionada Presidenta del ICAI, Dulce María Fuentes Mancillas y Bertha Icela Mata Ortiz, Comisionada del ICAI.</a:t>
            </a:r>
          </a:p>
          <a:p>
            <a:pPr algn="l"/>
            <a:endParaRPr lang="es-MX" sz="1600" b="0" i="0" dirty="0">
              <a:solidFill>
                <a:srgbClr val="050505"/>
              </a:solidFill>
              <a:effectLst/>
              <a:latin typeface="+mn-lt"/>
            </a:endParaRPr>
          </a:p>
          <a:p>
            <a:pPr algn="l"/>
            <a:r>
              <a:rPr lang="es-MX" sz="1600" b="0" i="0" dirty="0">
                <a:solidFill>
                  <a:srgbClr val="050505"/>
                </a:solidFill>
                <a:effectLst/>
                <a:latin typeface="+mn-lt"/>
              </a:rPr>
              <a:t>También estuvieron Fabiola García Cepeda, Coordinadora de la Unidad de Transparencia y Datos Personales de la Universidad Autónoma de Coahuila; Jorge Eduardo Vega Luna, Secretario Técnico del ICAI; Gustavo Zavala </a:t>
            </a:r>
            <a:r>
              <a:rPr lang="es-MX" sz="1600" b="0" i="0" dirty="0" err="1">
                <a:solidFill>
                  <a:srgbClr val="050505"/>
                </a:solidFill>
                <a:effectLst/>
                <a:latin typeface="+mn-lt"/>
              </a:rPr>
              <a:t>Slehiman</a:t>
            </a:r>
            <a:r>
              <a:rPr lang="es-MX" sz="1600" b="0" i="0" dirty="0">
                <a:solidFill>
                  <a:srgbClr val="050505"/>
                </a:solidFill>
                <a:effectLst/>
                <a:latin typeface="+mn-lt"/>
              </a:rPr>
              <a:t>, Director de Capacitación y Cultura de la Transparencia del ICAI y Sandra Pérez Gámez, Jefa del Departamento de Organización del ICAI.</a:t>
            </a:r>
          </a:p>
          <a:p>
            <a:pPr algn="l"/>
            <a:endParaRPr lang="es-MX" sz="1600" b="1" dirty="0">
              <a:solidFill>
                <a:schemeClr val="dk1"/>
              </a:solidFill>
              <a:latin typeface="+mn-lt"/>
              <a:ea typeface="Century Gothic"/>
              <a:cs typeface="Century Gothic"/>
              <a:sym typeface="Century Gothic"/>
            </a:endParaRPr>
          </a:p>
        </p:txBody>
      </p:sp>
    </p:spTree>
    <p:extLst>
      <p:ext uri="{BB962C8B-B14F-4D97-AF65-F5344CB8AC3E}">
        <p14:creationId xmlns:p14="http://schemas.microsoft.com/office/powerpoint/2010/main" val="875058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5">
            <a:extLst>
              <a:ext uri="{FF2B5EF4-FFF2-40B4-BE49-F238E27FC236}">
                <a16:creationId xmlns:a16="http://schemas.microsoft.com/office/drawing/2014/main" id="{E4243058-2144-CC3E-E2EF-201EC7D8D704}"/>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2023</a:t>
            </a:r>
            <a:endParaRPr dirty="0">
              <a:solidFill>
                <a:schemeClr val="dk1"/>
              </a:solidFill>
            </a:endParaRPr>
          </a:p>
        </p:txBody>
      </p:sp>
      <p:sp>
        <p:nvSpPr>
          <p:cNvPr id="5" name="Google Shape;184;p5">
            <a:extLst>
              <a:ext uri="{FF2B5EF4-FFF2-40B4-BE49-F238E27FC236}">
                <a16:creationId xmlns:a16="http://schemas.microsoft.com/office/drawing/2014/main" id="{C60E1E74-B826-25BF-1753-A89A50A9A99A}"/>
              </a:ext>
            </a:extLst>
          </p:cNvPr>
          <p:cNvSpPr/>
          <p:nvPr/>
        </p:nvSpPr>
        <p:spPr>
          <a:xfrm>
            <a:off x="1120344" y="1310639"/>
            <a:ext cx="7459775" cy="2593703"/>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l"/>
            <a:endParaRPr lang="es-MX" sz="1600" b="1" dirty="0">
              <a:solidFill>
                <a:schemeClr val="dk1"/>
              </a:solidFill>
              <a:latin typeface="+mn-lt"/>
              <a:ea typeface="Century Gothic"/>
              <a:cs typeface="Century Gothic"/>
              <a:sym typeface="Century Gothic"/>
            </a:endParaRPr>
          </a:p>
          <a:p>
            <a:pPr algn="l"/>
            <a:r>
              <a:rPr lang="es-MX" sz="1600" b="1" dirty="0">
                <a:solidFill>
                  <a:schemeClr val="dk1"/>
                </a:solidFill>
                <a:latin typeface="+mn-lt"/>
                <a:ea typeface="Century Gothic"/>
                <a:cs typeface="Century Gothic"/>
                <a:sym typeface="Century Gothic"/>
              </a:rPr>
              <a:t> Martes 26 de septiembre</a:t>
            </a:r>
          </a:p>
          <a:p>
            <a:pPr algn="l"/>
            <a:r>
              <a:rPr lang="es-MX" sz="1600" b="0" i="0" dirty="0">
                <a:solidFill>
                  <a:srgbClr val="050505"/>
                </a:solidFill>
                <a:effectLst/>
                <a:latin typeface="+mn-lt"/>
              </a:rPr>
              <a:t>Hoy, la Comisionada Presidenta del ICAI, Dulce María Fuentes Mancillas asistió a la Sesión Solemne del Congreso del Estado de Coahuila para inscribir con letras doradas en el Muro de Honor del Salón de Sesiones del Recinto Legislativo la leyenda “2023, Año del Bicentenario del Heroico Colegio Militar”. </a:t>
            </a:r>
          </a:p>
          <a:p>
            <a:pPr algn="l"/>
            <a:r>
              <a:rPr lang="es-MX" sz="1600" b="0" i="0" dirty="0">
                <a:solidFill>
                  <a:srgbClr val="050505"/>
                </a:solidFill>
                <a:effectLst/>
                <a:latin typeface="+mn-lt"/>
              </a:rPr>
              <a:t>Asistieron el Gobernador de Coahuila, Miguel </a:t>
            </a:r>
            <a:r>
              <a:rPr lang="es-MX" sz="1600" b="0" i="0" dirty="0" err="1">
                <a:solidFill>
                  <a:srgbClr val="050505"/>
                </a:solidFill>
                <a:effectLst/>
                <a:latin typeface="+mn-lt"/>
              </a:rPr>
              <a:t>Angel</a:t>
            </a:r>
            <a:r>
              <a:rPr lang="es-MX" sz="1600" b="0" i="0" dirty="0">
                <a:solidFill>
                  <a:srgbClr val="050505"/>
                </a:solidFill>
                <a:effectLst/>
                <a:latin typeface="+mn-lt"/>
              </a:rPr>
              <a:t> Riquelme </a:t>
            </a:r>
            <a:r>
              <a:rPr lang="es-MX" sz="1600" b="0" i="0" dirty="0" err="1">
                <a:solidFill>
                  <a:srgbClr val="050505"/>
                </a:solidFill>
                <a:effectLst/>
                <a:latin typeface="+mn-lt"/>
              </a:rPr>
              <a:t>Solis</a:t>
            </a:r>
            <a:r>
              <a:rPr lang="es-MX" sz="1600" b="0" i="0" dirty="0">
                <a:solidFill>
                  <a:srgbClr val="050505"/>
                </a:solidFill>
                <a:effectLst/>
                <a:latin typeface="+mn-lt"/>
              </a:rPr>
              <a:t>; el Alcalde de Saltillo, Chema Fraustro y el General de Brigada Diplomado del Estado Mayor, Jorge Antonio Maldonado Guevara, director del Heroico Colegio Militar.</a:t>
            </a:r>
          </a:p>
          <a:p>
            <a:pPr algn="l"/>
            <a:endParaRPr lang="es-MX" sz="1600" b="1" dirty="0">
              <a:solidFill>
                <a:schemeClr val="dk1"/>
              </a:solidFill>
              <a:latin typeface="+mn-lt"/>
              <a:ea typeface="Century Gothic"/>
              <a:cs typeface="Century Gothic"/>
              <a:sym typeface="Century Gothic"/>
            </a:endParaRPr>
          </a:p>
        </p:txBody>
      </p:sp>
      <p:sp>
        <p:nvSpPr>
          <p:cNvPr id="6" name="Google Shape;184;p5">
            <a:extLst>
              <a:ext uri="{FF2B5EF4-FFF2-40B4-BE49-F238E27FC236}">
                <a16:creationId xmlns:a16="http://schemas.microsoft.com/office/drawing/2014/main" id="{12691520-9984-F736-4247-A63A5D2BC45E}"/>
              </a:ext>
            </a:extLst>
          </p:cNvPr>
          <p:cNvSpPr/>
          <p:nvPr/>
        </p:nvSpPr>
        <p:spPr>
          <a:xfrm>
            <a:off x="1120344" y="4114800"/>
            <a:ext cx="7459775" cy="181356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l"/>
            <a:endParaRPr lang="es-MX" sz="1600" b="1" dirty="0">
              <a:solidFill>
                <a:schemeClr val="dk1"/>
              </a:solidFill>
              <a:latin typeface="+mn-lt"/>
              <a:ea typeface="Century Gothic"/>
              <a:cs typeface="Century Gothic"/>
              <a:sym typeface="Century Gothic"/>
            </a:endParaRPr>
          </a:p>
          <a:p>
            <a:pPr algn="l"/>
            <a:r>
              <a:rPr lang="es-MX" sz="1600" b="1" dirty="0">
                <a:solidFill>
                  <a:schemeClr val="dk1"/>
                </a:solidFill>
                <a:latin typeface="+mn-lt"/>
                <a:ea typeface="Century Gothic"/>
                <a:cs typeface="Century Gothic"/>
                <a:sym typeface="Century Gothic"/>
              </a:rPr>
              <a:t> Martes 26 de septiembre</a:t>
            </a:r>
          </a:p>
          <a:p>
            <a:pPr algn="l"/>
            <a:r>
              <a:rPr lang="es-MX" sz="1600" b="0" i="0" dirty="0">
                <a:solidFill>
                  <a:srgbClr val="050505"/>
                </a:solidFill>
                <a:effectLst/>
                <a:latin typeface="+mn-lt"/>
              </a:rPr>
              <a:t>Andrea Fuentes Osorio, Jefa del Departamento de Fortalecimiento a la Transparencia del ICAI, capacitó hoy por la mañana a personas funcionarias públicas del municipio de Acuña sobre la Plataforma Nacional de Transparencia.</a:t>
            </a:r>
          </a:p>
          <a:p>
            <a:pPr algn="l"/>
            <a:endParaRPr lang="es-MX" sz="1600" b="1" dirty="0">
              <a:solidFill>
                <a:schemeClr val="dk1"/>
              </a:solidFill>
              <a:latin typeface="+mn-lt"/>
              <a:ea typeface="Century Gothic"/>
              <a:cs typeface="Century Gothic"/>
              <a:sym typeface="Century Gothic"/>
            </a:endParaRPr>
          </a:p>
        </p:txBody>
      </p:sp>
    </p:spTree>
    <p:extLst>
      <p:ext uri="{BB962C8B-B14F-4D97-AF65-F5344CB8AC3E}">
        <p14:creationId xmlns:p14="http://schemas.microsoft.com/office/powerpoint/2010/main" val="30483031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5">
            <a:extLst>
              <a:ext uri="{FF2B5EF4-FFF2-40B4-BE49-F238E27FC236}">
                <a16:creationId xmlns:a16="http://schemas.microsoft.com/office/drawing/2014/main" id="{B547B77A-F736-E5BF-0AEA-EE4487F829AC}"/>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2023</a:t>
            </a:r>
            <a:endParaRPr dirty="0">
              <a:solidFill>
                <a:schemeClr val="dk1"/>
              </a:solidFill>
            </a:endParaRPr>
          </a:p>
        </p:txBody>
      </p:sp>
      <p:sp>
        <p:nvSpPr>
          <p:cNvPr id="5" name="Google Shape;184;p5">
            <a:extLst>
              <a:ext uri="{FF2B5EF4-FFF2-40B4-BE49-F238E27FC236}">
                <a16:creationId xmlns:a16="http://schemas.microsoft.com/office/drawing/2014/main" id="{4CE53F5A-58DC-6D8E-591E-D6D2044C67DC}"/>
              </a:ext>
            </a:extLst>
          </p:cNvPr>
          <p:cNvSpPr/>
          <p:nvPr/>
        </p:nvSpPr>
        <p:spPr>
          <a:xfrm>
            <a:off x="1120343" y="929640"/>
            <a:ext cx="7459775" cy="230886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l"/>
            <a:r>
              <a:rPr lang="es-MX" sz="1600" b="1" dirty="0">
                <a:solidFill>
                  <a:schemeClr val="dk1"/>
                </a:solidFill>
                <a:latin typeface="+mn-lt"/>
                <a:ea typeface="Century Gothic"/>
                <a:cs typeface="Century Gothic"/>
                <a:sym typeface="Century Gothic"/>
              </a:rPr>
              <a:t>Martes 26 de septiembre</a:t>
            </a:r>
          </a:p>
          <a:p>
            <a:pPr algn="l"/>
            <a:r>
              <a:rPr lang="es-MX" sz="1600" b="0" i="0" dirty="0">
                <a:solidFill>
                  <a:srgbClr val="050505"/>
                </a:solidFill>
                <a:effectLst/>
                <a:latin typeface="+mn-lt"/>
              </a:rPr>
              <a:t>Ana Lucía </a:t>
            </a:r>
            <a:r>
              <a:rPr lang="es-MX" sz="1600" b="0" i="0" dirty="0" err="1">
                <a:solidFill>
                  <a:srgbClr val="050505"/>
                </a:solidFill>
                <a:effectLst/>
                <a:latin typeface="+mn-lt"/>
              </a:rPr>
              <a:t>Retta</a:t>
            </a:r>
            <a:r>
              <a:rPr lang="es-MX" sz="1600" b="0" i="0" dirty="0">
                <a:solidFill>
                  <a:srgbClr val="050505"/>
                </a:solidFill>
                <a:effectLst/>
                <a:latin typeface="+mn-lt"/>
              </a:rPr>
              <a:t> Riojas, Jefa del Departamento de Seguimiento del ICAI impartió una capacitación sobre Protección de Datos Personales a padres de familia del alumnado de la Escuela Secundaria Técnica No. 23 "Rafael Cepeda de la Fuente", en #Arteaga, Coahuila.</a:t>
            </a:r>
          </a:p>
          <a:p>
            <a:pPr algn="l"/>
            <a:r>
              <a:rPr lang="es-MX" sz="1600" b="0" i="0" dirty="0">
                <a:solidFill>
                  <a:srgbClr val="050505"/>
                </a:solidFill>
                <a:effectLst/>
                <a:latin typeface="+mn-lt"/>
              </a:rPr>
              <a:t>Esto como parte del Proyecto Escuela para Padres.</a:t>
            </a:r>
          </a:p>
          <a:p>
            <a:pPr algn="l"/>
            <a:endParaRPr lang="es-MX" sz="1600" b="1" dirty="0">
              <a:solidFill>
                <a:schemeClr val="dk1"/>
              </a:solidFill>
              <a:latin typeface="+mn-lt"/>
              <a:ea typeface="Century Gothic"/>
              <a:cs typeface="Century Gothic"/>
              <a:sym typeface="Century Gothic"/>
            </a:endParaRPr>
          </a:p>
        </p:txBody>
      </p:sp>
      <p:sp>
        <p:nvSpPr>
          <p:cNvPr id="6" name="Google Shape;184;p5">
            <a:extLst>
              <a:ext uri="{FF2B5EF4-FFF2-40B4-BE49-F238E27FC236}">
                <a16:creationId xmlns:a16="http://schemas.microsoft.com/office/drawing/2014/main" id="{EC4C3E47-01D3-94CA-7720-C3C3DE085036}"/>
              </a:ext>
            </a:extLst>
          </p:cNvPr>
          <p:cNvSpPr/>
          <p:nvPr/>
        </p:nvSpPr>
        <p:spPr>
          <a:xfrm>
            <a:off x="1120344" y="3428999"/>
            <a:ext cx="7459775" cy="3000829"/>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l"/>
            <a:endParaRPr lang="es-MX" sz="1600" b="1" dirty="0">
              <a:solidFill>
                <a:schemeClr val="dk1"/>
              </a:solidFill>
              <a:latin typeface="+mn-lt"/>
              <a:ea typeface="Century Gothic"/>
              <a:cs typeface="Century Gothic"/>
              <a:sym typeface="Century Gothic"/>
            </a:endParaRPr>
          </a:p>
          <a:p>
            <a:pPr algn="l"/>
            <a:endParaRPr lang="es-MX" sz="1600" b="1" dirty="0">
              <a:solidFill>
                <a:schemeClr val="dk1"/>
              </a:solidFill>
              <a:latin typeface="+mn-lt"/>
              <a:ea typeface="Century Gothic"/>
              <a:cs typeface="Century Gothic"/>
              <a:sym typeface="Century Gothic"/>
            </a:endParaRPr>
          </a:p>
          <a:p>
            <a:pPr algn="l"/>
            <a:r>
              <a:rPr lang="es-MX" sz="1600" b="1" dirty="0">
                <a:solidFill>
                  <a:schemeClr val="dk1"/>
                </a:solidFill>
                <a:latin typeface="+mn-lt"/>
                <a:ea typeface="Century Gothic"/>
                <a:cs typeface="Century Gothic"/>
                <a:sym typeface="Century Gothic"/>
              </a:rPr>
              <a:t>Miércoles 27 de septiembre</a:t>
            </a:r>
          </a:p>
          <a:p>
            <a:pPr algn="l"/>
            <a:r>
              <a:rPr lang="es-MX" sz="1600" b="0" i="0" dirty="0">
                <a:solidFill>
                  <a:srgbClr val="050505"/>
                </a:solidFill>
                <a:effectLst/>
                <a:latin typeface="+mn-lt"/>
              </a:rPr>
              <a:t>Continuando con las capacitaciones para certificar a la Universidad Autónoma de Coahuila como Institución Promotora de la Transparencia, ayer Reynaldo Rosas Cepeda, Director de Datos Personales del ICAI, capacitó en línea a funcionarios y personal que maneja bases de datos personales sobre la protección de éstos.</a:t>
            </a:r>
          </a:p>
          <a:p>
            <a:pPr algn="l"/>
            <a:r>
              <a:rPr lang="es-MX" sz="1600" b="0" i="0" dirty="0">
                <a:solidFill>
                  <a:srgbClr val="050505"/>
                </a:solidFill>
                <a:effectLst/>
                <a:latin typeface="+mn-lt"/>
              </a:rPr>
              <a:t>En la capacitación estuvieron Fabiola García Cepeda, Coordinadora de la Unidad de Transparencia y Datos Personales de la Universidad Autónoma de Coahuila y Gustavo Zavala </a:t>
            </a:r>
            <a:r>
              <a:rPr lang="es-MX" sz="1600" b="0" i="0" dirty="0" err="1">
                <a:solidFill>
                  <a:srgbClr val="050505"/>
                </a:solidFill>
                <a:effectLst/>
                <a:latin typeface="+mn-lt"/>
              </a:rPr>
              <a:t>Slehiman</a:t>
            </a:r>
            <a:r>
              <a:rPr lang="es-MX" sz="1600" b="0" i="0" dirty="0">
                <a:solidFill>
                  <a:srgbClr val="050505"/>
                </a:solidFill>
                <a:effectLst/>
                <a:latin typeface="+mn-lt"/>
              </a:rPr>
              <a:t>, Director de Capacitación y Cultura de la Transparencia del ICAI.</a:t>
            </a:r>
          </a:p>
          <a:p>
            <a:pPr algn="l"/>
            <a:endParaRPr lang="es-MX" sz="1600" b="1" dirty="0">
              <a:solidFill>
                <a:schemeClr val="dk1"/>
              </a:solidFill>
              <a:latin typeface="+mn-lt"/>
              <a:ea typeface="Century Gothic"/>
              <a:cs typeface="Century Gothic"/>
              <a:sym typeface="Century Gothic"/>
            </a:endParaRPr>
          </a:p>
        </p:txBody>
      </p:sp>
    </p:spTree>
    <p:extLst>
      <p:ext uri="{BB962C8B-B14F-4D97-AF65-F5344CB8AC3E}">
        <p14:creationId xmlns:p14="http://schemas.microsoft.com/office/powerpoint/2010/main" val="9280724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5">
            <a:extLst>
              <a:ext uri="{FF2B5EF4-FFF2-40B4-BE49-F238E27FC236}">
                <a16:creationId xmlns:a16="http://schemas.microsoft.com/office/drawing/2014/main" id="{E5D260E0-2D57-67B4-7DAB-627BDD04B524}"/>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2023</a:t>
            </a:r>
            <a:endParaRPr dirty="0">
              <a:solidFill>
                <a:schemeClr val="dk1"/>
              </a:solidFill>
            </a:endParaRPr>
          </a:p>
        </p:txBody>
      </p:sp>
      <p:sp>
        <p:nvSpPr>
          <p:cNvPr id="5" name="Google Shape;184;p5">
            <a:extLst>
              <a:ext uri="{FF2B5EF4-FFF2-40B4-BE49-F238E27FC236}">
                <a16:creationId xmlns:a16="http://schemas.microsoft.com/office/drawing/2014/main" id="{D96C942F-F5C6-DC1B-12F0-73232CA8655A}"/>
              </a:ext>
            </a:extLst>
          </p:cNvPr>
          <p:cNvSpPr/>
          <p:nvPr/>
        </p:nvSpPr>
        <p:spPr>
          <a:xfrm>
            <a:off x="1120344" y="1310640"/>
            <a:ext cx="7459775" cy="230886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l"/>
            <a:endParaRPr lang="es-MX" sz="1600" b="1" dirty="0">
              <a:solidFill>
                <a:schemeClr val="dk1"/>
              </a:solidFill>
              <a:latin typeface="+mn-lt"/>
              <a:ea typeface="Century Gothic"/>
              <a:cs typeface="Century Gothic"/>
              <a:sym typeface="Century Gothic"/>
            </a:endParaRPr>
          </a:p>
          <a:p>
            <a:pPr algn="l"/>
            <a:r>
              <a:rPr lang="es-MX" sz="1600" b="1" dirty="0">
                <a:solidFill>
                  <a:schemeClr val="dk1"/>
                </a:solidFill>
                <a:latin typeface="+mn-lt"/>
                <a:ea typeface="Century Gothic"/>
                <a:cs typeface="Century Gothic"/>
                <a:sym typeface="Century Gothic"/>
              </a:rPr>
              <a:t> Miércoles 27 de septiembre</a:t>
            </a:r>
          </a:p>
          <a:p>
            <a:pPr algn="l"/>
            <a:r>
              <a:rPr lang="es-MX" sz="1600" b="0" i="0" dirty="0">
                <a:solidFill>
                  <a:srgbClr val="050505"/>
                </a:solidFill>
                <a:effectLst/>
                <a:latin typeface="+mn-lt"/>
              </a:rPr>
              <a:t>Personal del INAI, en coordinación con el ICAI, realizó hoy, en línea, el taller de formación a personas facilitadoras del #PlanDAI</a:t>
            </a:r>
          </a:p>
          <a:p>
            <a:pPr algn="l"/>
            <a:r>
              <a:rPr lang="es-MX" sz="1600" b="0" i="0" dirty="0">
                <a:solidFill>
                  <a:srgbClr val="050505"/>
                </a:solidFill>
                <a:effectLst/>
                <a:latin typeface="+mn-lt"/>
              </a:rPr>
              <a:t>El curso, que va dirigido a docentes de la Universidad Autónoma de Coahuila que son titulares de la materia de Ciudadanía, lo tomaron también los integrantes de la dirección de Capacitación y Cultura de la Transparencia del ICAI.</a:t>
            </a:r>
          </a:p>
          <a:p>
            <a:pPr algn="l"/>
            <a:endParaRPr lang="es-MX" sz="1600" b="1" dirty="0">
              <a:solidFill>
                <a:schemeClr val="dk1"/>
              </a:solidFill>
              <a:latin typeface="+mn-lt"/>
              <a:ea typeface="Century Gothic"/>
              <a:cs typeface="Century Gothic"/>
              <a:sym typeface="Century Gothic"/>
            </a:endParaRPr>
          </a:p>
        </p:txBody>
      </p:sp>
      <p:sp>
        <p:nvSpPr>
          <p:cNvPr id="6" name="Google Shape;184;p5">
            <a:extLst>
              <a:ext uri="{FF2B5EF4-FFF2-40B4-BE49-F238E27FC236}">
                <a16:creationId xmlns:a16="http://schemas.microsoft.com/office/drawing/2014/main" id="{FFCB6BA9-46E5-260E-44B1-9344459FF609}"/>
              </a:ext>
            </a:extLst>
          </p:cNvPr>
          <p:cNvSpPr/>
          <p:nvPr/>
        </p:nvSpPr>
        <p:spPr>
          <a:xfrm>
            <a:off x="1120344" y="4114800"/>
            <a:ext cx="7459775" cy="181356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l"/>
            <a:endParaRPr lang="es-MX" sz="1600" b="1" dirty="0">
              <a:solidFill>
                <a:schemeClr val="dk1"/>
              </a:solidFill>
              <a:latin typeface="+mn-lt"/>
              <a:ea typeface="Century Gothic"/>
              <a:cs typeface="Century Gothic"/>
              <a:sym typeface="Century Gothic"/>
            </a:endParaRPr>
          </a:p>
          <a:p>
            <a:pPr algn="l"/>
            <a:r>
              <a:rPr lang="es-MX" sz="1600" b="1" dirty="0">
                <a:solidFill>
                  <a:schemeClr val="dk1"/>
                </a:solidFill>
                <a:latin typeface="+mn-lt"/>
                <a:ea typeface="Century Gothic"/>
                <a:cs typeface="Century Gothic"/>
                <a:sym typeface="Century Gothic"/>
              </a:rPr>
              <a:t> Miércoles 27 de septiembre</a:t>
            </a:r>
          </a:p>
          <a:p>
            <a:pPr algn="l"/>
            <a:r>
              <a:rPr lang="es-MX" sz="1600" b="0" i="0" dirty="0">
                <a:solidFill>
                  <a:srgbClr val="050505"/>
                </a:solidFill>
                <a:effectLst/>
                <a:latin typeface="+mn-lt"/>
              </a:rPr>
              <a:t>Personas funcionarias públicas de la Secretaría de Inclusión y Desarrollo Social Coahuila recibieron hoy por la mañana una capacitación sobre Plataforma Nacional de Transparencia.</a:t>
            </a:r>
          </a:p>
          <a:p>
            <a:pPr algn="l"/>
            <a:r>
              <a:rPr lang="es-MX" sz="1600" b="0" i="0" dirty="0">
                <a:solidFill>
                  <a:srgbClr val="050505"/>
                </a:solidFill>
                <a:effectLst/>
                <a:latin typeface="+mn-lt"/>
              </a:rPr>
              <a:t>Fue Andrea Fuentes Osorio, Jefa del Departamento de Fortalecimiento a la Transparencia del ICAI, quien estuvo a cargo de esta actividad.</a:t>
            </a:r>
            <a:endParaRPr lang="es-MX" sz="1600" b="1" dirty="0">
              <a:solidFill>
                <a:schemeClr val="dk1"/>
              </a:solidFill>
              <a:latin typeface="+mn-lt"/>
              <a:ea typeface="Century Gothic"/>
              <a:cs typeface="Century Gothic"/>
              <a:sym typeface="Century Gothic"/>
            </a:endParaRPr>
          </a:p>
        </p:txBody>
      </p:sp>
    </p:spTree>
    <p:extLst>
      <p:ext uri="{BB962C8B-B14F-4D97-AF65-F5344CB8AC3E}">
        <p14:creationId xmlns:p14="http://schemas.microsoft.com/office/powerpoint/2010/main" val="15318758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5">
            <a:extLst>
              <a:ext uri="{FF2B5EF4-FFF2-40B4-BE49-F238E27FC236}">
                <a16:creationId xmlns:a16="http://schemas.microsoft.com/office/drawing/2014/main" id="{FF1333B5-1A1B-4D1F-BADC-7D26A3BF8D37}"/>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2023</a:t>
            </a:r>
            <a:endParaRPr dirty="0">
              <a:solidFill>
                <a:schemeClr val="dk1"/>
              </a:solidFill>
            </a:endParaRPr>
          </a:p>
        </p:txBody>
      </p:sp>
      <p:sp>
        <p:nvSpPr>
          <p:cNvPr id="5" name="Google Shape;184;p5">
            <a:extLst>
              <a:ext uri="{FF2B5EF4-FFF2-40B4-BE49-F238E27FC236}">
                <a16:creationId xmlns:a16="http://schemas.microsoft.com/office/drawing/2014/main" id="{47F738F3-39F3-8D16-CC63-7D53353396ED}"/>
              </a:ext>
            </a:extLst>
          </p:cNvPr>
          <p:cNvSpPr/>
          <p:nvPr/>
        </p:nvSpPr>
        <p:spPr>
          <a:xfrm>
            <a:off x="1105830" y="2175691"/>
            <a:ext cx="7459775" cy="2506617"/>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l"/>
            <a:endParaRPr lang="es-MX" sz="1600" b="1" dirty="0">
              <a:solidFill>
                <a:schemeClr val="dk1"/>
              </a:solidFill>
              <a:latin typeface="+mn-lt"/>
              <a:ea typeface="Century Gothic"/>
              <a:cs typeface="Century Gothic"/>
              <a:sym typeface="Century Gothic"/>
            </a:endParaRPr>
          </a:p>
          <a:p>
            <a:pPr algn="l"/>
            <a:r>
              <a:rPr lang="es-MX" sz="1600" b="1" dirty="0">
                <a:solidFill>
                  <a:schemeClr val="dk1"/>
                </a:solidFill>
                <a:latin typeface="+mn-lt"/>
                <a:ea typeface="Century Gothic"/>
                <a:cs typeface="Century Gothic"/>
                <a:sym typeface="Century Gothic"/>
              </a:rPr>
              <a:t> Miércoles 27 de septiembre</a:t>
            </a:r>
          </a:p>
          <a:p>
            <a:pPr algn="l"/>
            <a:r>
              <a:rPr lang="es-MX" sz="1600" b="0" i="0" dirty="0">
                <a:solidFill>
                  <a:srgbClr val="050505"/>
                </a:solidFill>
                <a:effectLst/>
                <a:latin typeface="+mn-lt"/>
              </a:rPr>
              <a:t>La Comisionada Presidenta del ICAI, Dulce María Fuentes Mancillas asistió a la tercera entrega de reconocimientos de Control Interno, "Integración de Base Documental y Ética Pública". </a:t>
            </a:r>
          </a:p>
          <a:p>
            <a:pPr algn="l"/>
            <a:r>
              <a:rPr lang="es-MX" sz="1600" b="0" i="0" dirty="0">
                <a:solidFill>
                  <a:srgbClr val="050505"/>
                </a:solidFill>
                <a:effectLst/>
                <a:latin typeface="+mn-lt"/>
              </a:rPr>
              <a:t>Entre las autoridades estuvieron Fernando de las Fuentes Hernández, Secretario de Gobierno; Teresa Guajardo Berlanga, titular de la Secretaría de Fiscalización y Rendición de Cuentas; Blas José Flores Dávila, titular de la Secretaría de Finanzas y </a:t>
            </a:r>
            <a:r>
              <a:rPr lang="es-MX" sz="1600" b="0" i="0" dirty="0" err="1">
                <a:solidFill>
                  <a:srgbClr val="050505"/>
                </a:solidFill>
                <a:effectLst/>
                <a:latin typeface="+mn-lt"/>
              </a:rPr>
              <a:t>Jafia</a:t>
            </a:r>
            <a:r>
              <a:rPr lang="es-MX" sz="1600" b="0" i="0" dirty="0">
                <a:solidFill>
                  <a:srgbClr val="050505"/>
                </a:solidFill>
                <a:effectLst/>
                <a:latin typeface="+mn-lt"/>
              </a:rPr>
              <a:t> Pacheco Valtierra,  Presidenta del Comité de Participación Ciudadana del Sistema Estatal Anticorrupción.</a:t>
            </a:r>
          </a:p>
          <a:p>
            <a:pPr algn="l"/>
            <a:endParaRPr lang="es-MX" sz="1600" b="1" dirty="0">
              <a:solidFill>
                <a:schemeClr val="dk1"/>
              </a:solidFill>
              <a:latin typeface="+mn-lt"/>
              <a:ea typeface="Century Gothic"/>
              <a:cs typeface="Century Gothic"/>
              <a:sym typeface="Century Gothic"/>
            </a:endParaRPr>
          </a:p>
        </p:txBody>
      </p:sp>
    </p:spTree>
    <p:extLst>
      <p:ext uri="{BB962C8B-B14F-4D97-AF65-F5344CB8AC3E}">
        <p14:creationId xmlns:p14="http://schemas.microsoft.com/office/powerpoint/2010/main" val="13468601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5">
            <a:extLst>
              <a:ext uri="{FF2B5EF4-FFF2-40B4-BE49-F238E27FC236}">
                <a16:creationId xmlns:a16="http://schemas.microsoft.com/office/drawing/2014/main" id="{995E55E4-782D-8C40-F7FF-3241B0E773D0}"/>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2023</a:t>
            </a:r>
            <a:endParaRPr dirty="0">
              <a:solidFill>
                <a:schemeClr val="dk1"/>
              </a:solidFill>
            </a:endParaRPr>
          </a:p>
        </p:txBody>
      </p:sp>
      <p:sp>
        <p:nvSpPr>
          <p:cNvPr id="5" name="Google Shape;184;p5">
            <a:extLst>
              <a:ext uri="{FF2B5EF4-FFF2-40B4-BE49-F238E27FC236}">
                <a16:creationId xmlns:a16="http://schemas.microsoft.com/office/drawing/2014/main" id="{A50B8014-E448-DACF-83A2-3A9102590193}"/>
              </a:ext>
            </a:extLst>
          </p:cNvPr>
          <p:cNvSpPr/>
          <p:nvPr/>
        </p:nvSpPr>
        <p:spPr>
          <a:xfrm>
            <a:off x="1120344" y="1310640"/>
            <a:ext cx="7459775" cy="5148217"/>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l"/>
            <a:r>
              <a:rPr lang="es-MX" sz="1600" b="1" dirty="0">
                <a:solidFill>
                  <a:schemeClr val="dk1"/>
                </a:solidFill>
                <a:latin typeface="+mn-lt"/>
                <a:ea typeface="Century Gothic"/>
                <a:cs typeface="Century Gothic"/>
                <a:sym typeface="Century Gothic"/>
              </a:rPr>
              <a:t>Jueves 28 de septiembre</a:t>
            </a:r>
          </a:p>
          <a:p>
            <a:pPr algn="l"/>
            <a:r>
              <a:rPr lang="es-MX" sz="1600" b="0" i="0" dirty="0">
                <a:solidFill>
                  <a:srgbClr val="050505"/>
                </a:solidFill>
                <a:effectLst/>
                <a:latin typeface="+mn-lt"/>
              </a:rPr>
              <a:t>En el marco del Día Internacional del Derecho de Acceso Universal a la Información, se llevó a cabo la Jornada de Socialización #PlanDAI en la que, personal del INAI, del ICAI y docentes capacitados como facilitadores, apoyaron al alumnado de la Escuela de Bachilleres “Dr. Mariano Narváez González” de la Universidad Autónoma de Coahuila a poner en práctica lo aprendido sobre este ejercicio que dará origen a solicitudes de información.</a:t>
            </a:r>
          </a:p>
          <a:p>
            <a:pPr algn="l"/>
            <a:r>
              <a:rPr lang="es-MX" sz="1600" b="0" i="0" dirty="0">
                <a:solidFill>
                  <a:srgbClr val="050505"/>
                </a:solidFill>
                <a:effectLst/>
                <a:latin typeface="+mn-lt"/>
              </a:rPr>
              <a:t>En el evento estuvieron presentes por parte del ICAI, la Comisionada Presidenta, Dulce María Fuentes Mancillas; la Comisionada, Bertha Icela Mata Ortiz; el Director General, Luis Fernando García </a:t>
            </a:r>
            <a:r>
              <a:rPr lang="es-MX" sz="1600" b="0" i="0" dirty="0" err="1">
                <a:solidFill>
                  <a:srgbClr val="050505"/>
                </a:solidFill>
                <a:effectLst/>
                <a:latin typeface="+mn-lt"/>
              </a:rPr>
              <a:t>Abusaíd</a:t>
            </a:r>
            <a:r>
              <a:rPr lang="es-MX" sz="1600" b="0" i="0" dirty="0">
                <a:solidFill>
                  <a:srgbClr val="050505"/>
                </a:solidFill>
                <a:effectLst/>
                <a:latin typeface="+mn-lt"/>
              </a:rPr>
              <a:t>; Gustavo Zavala </a:t>
            </a:r>
            <a:r>
              <a:rPr lang="es-MX" sz="1600" b="0" i="0" dirty="0" err="1">
                <a:solidFill>
                  <a:srgbClr val="050505"/>
                </a:solidFill>
                <a:effectLst/>
                <a:latin typeface="+mn-lt"/>
              </a:rPr>
              <a:t>Slehiman</a:t>
            </a:r>
            <a:r>
              <a:rPr lang="es-MX" sz="1600" b="0" i="0" dirty="0">
                <a:solidFill>
                  <a:srgbClr val="050505"/>
                </a:solidFill>
                <a:effectLst/>
                <a:latin typeface="+mn-lt"/>
              </a:rPr>
              <a:t>, Director de Capacitación y Cultura de la Transparencia y Sandra Pérez Gámez, Jefa del Departamento de Organización. </a:t>
            </a:r>
          </a:p>
          <a:p>
            <a:pPr algn="l"/>
            <a:r>
              <a:rPr lang="es-MX" sz="1600" b="0" i="0" dirty="0">
                <a:solidFill>
                  <a:srgbClr val="050505"/>
                </a:solidFill>
                <a:effectLst/>
                <a:latin typeface="+mn-lt"/>
              </a:rPr>
              <a:t>Por parte del INAI, Moisés Alberto Rodríguez Curiel, Subdirector de Facilitación e Isaura Daniela Pérez Valencia, enlace; por parte de la Universidad Autónoma de Coahuila, Víctor Manuel Sánchez Valdés, Secretario General; Fabiola García Cepeda, Coordinadora de la Unidad de Transparencia y Datos Personales y Claudia Elena García Vega, Directora de la Escuela de Bachilleres “Dr. Mariano Narváez González”.</a:t>
            </a:r>
          </a:p>
          <a:p>
            <a:pPr algn="l"/>
            <a:endParaRPr lang="es-MX" sz="1600" b="1" dirty="0">
              <a:solidFill>
                <a:schemeClr val="dk1"/>
              </a:solidFill>
              <a:latin typeface="+mn-lt"/>
              <a:ea typeface="Century Gothic"/>
              <a:cs typeface="Century Gothic"/>
              <a:sym typeface="Century Gothic"/>
            </a:endParaRPr>
          </a:p>
        </p:txBody>
      </p:sp>
    </p:spTree>
    <p:extLst>
      <p:ext uri="{BB962C8B-B14F-4D97-AF65-F5344CB8AC3E}">
        <p14:creationId xmlns:p14="http://schemas.microsoft.com/office/powerpoint/2010/main" val="1649227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5">
            <a:extLst>
              <a:ext uri="{FF2B5EF4-FFF2-40B4-BE49-F238E27FC236}">
                <a16:creationId xmlns:a16="http://schemas.microsoft.com/office/drawing/2014/main" id="{EFF20FF8-EF80-C9B0-50ED-DB96C90A64C2}"/>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2023</a:t>
            </a:r>
            <a:endParaRPr dirty="0">
              <a:solidFill>
                <a:schemeClr val="dk1"/>
              </a:solidFill>
            </a:endParaRPr>
          </a:p>
        </p:txBody>
      </p:sp>
      <p:sp>
        <p:nvSpPr>
          <p:cNvPr id="5" name="Google Shape;184;p5">
            <a:extLst>
              <a:ext uri="{FF2B5EF4-FFF2-40B4-BE49-F238E27FC236}">
                <a16:creationId xmlns:a16="http://schemas.microsoft.com/office/drawing/2014/main" id="{0543C709-CA65-AEDC-A20A-9EDB748FD7B2}"/>
              </a:ext>
            </a:extLst>
          </p:cNvPr>
          <p:cNvSpPr/>
          <p:nvPr/>
        </p:nvSpPr>
        <p:spPr>
          <a:xfrm>
            <a:off x="1120344" y="1310640"/>
            <a:ext cx="7459775" cy="230886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l"/>
            <a:endParaRPr lang="es-MX" sz="1600" b="1" dirty="0">
              <a:solidFill>
                <a:schemeClr val="dk1"/>
              </a:solidFill>
              <a:latin typeface="+mn-lt"/>
              <a:ea typeface="Century Gothic"/>
              <a:cs typeface="Century Gothic"/>
              <a:sym typeface="Century Gothic"/>
            </a:endParaRPr>
          </a:p>
          <a:p>
            <a:pPr algn="l"/>
            <a:r>
              <a:rPr lang="es-MX" sz="1600" b="1" dirty="0">
                <a:solidFill>
                  <a:schemeClr val="dk1"/>
                </a:solidFill>
                <a:latin typeface="+mn-lt"/>
                <a:ea typeface="Century Gothic"/>
                <a:cs typeface="Century Gothic"/>
                <a:sym typeface="Century Gothic"/>
              </a:rPr>
              <a:t> Jueves 28 de septiembre</a:t>
            </a:r>
          </a:p>
          <a:p>
            <a:pPr algn="l"/>
            <a:r>
              <a:rPr lang="es-MX" sz="1600" b="0" i="0" dirty="0">
                <a:solidFill>
                  <a:srgbClr val="050505"/>
                </a:solidFill>
                <a:effectLst/>
                <a:latin typeface="+mn-lt"/>
              </a:rPr>
              <a:t>Con un mensaje con motivo del Día Internacional del Acceso Universal a la Información, Juan Antonio Álvarez Gaona, Subdirector de Capacitación a Sujetos Obligados del ICAI participó virtualmente en la reunión de personas funcionarias públicas del municipio de #Monclova junto al Alcalde Mario Dávila.</a:t>
            </a:r>
          </a:p>
          <a:p>
            <a:pPr algn="l"/>
            <a:endParaRPr lang="es-MX" sz="1600" b="1" dirty="0">
              <a:solidFill>
                <a:schemeClr val="dk1"/>
              </a:solidFill>
              <a:latin typeface="+mn-lt"/>
              <a:ea typeface="Century Gothic"/>
              <a:cs typeface="Century Gothic"/>
              <a:sym typeface="Century Gothic"/>
            </a:endParaRPr>
          </a:p>
        </p:txBody>
      </p:sp>
      <p:sp>
        <p:nvSpPr>
          <p:cNvPr id="6" name="Google Shape;184;p5">
            <a:extLst>
              <a:ext uri="{FF2B5EF4-FFF2-40B4-BE49-F238E27FC236}">
                <a16:creationId xmlns:a16="http://schemas.microsoft.com/office/drawing/2014/main" id="{61743C47-7BE1-69CA-A3F4-3CF86DF77A1A}"/>
              </a:ext>
            </a:extLst>
          </p:cNvPr>
          <p:cNvSpPr/>
          <p:nvPr/>
        </p:nvSpPr>
        <p:spPr>
          <a:xfrm>
            <a:off x="1120344" y="4114800"/>
            <a:ext cx="7459775" cy="181356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l"/>
            <a:endParaRPr lang="es-MX" sz="1600" b="1" dirty="0">
              <a:solidFill>
                <a:schemeClr val="dk1"/>
              </a:solidFill>
              <a:latin typeface="+mn-lt"/>
              <a:ea typeface="Century Gothic"/>
              <a:cs typeface="Century Gothic"/>
              <a:sym typeface="Century Gothic"/>
            </a:endParaRPr>
          </a:p>
          <a:p>
            <a:pPr algn="l"/>
            <a:r>
              <a:rPr lang="es-MX" sz="1600" b="1" dirty="0">
                <a:solidFill>
                  <a:schemeClr val="dk1"/>
                </a:solidFill>
                <a:latin typeface="+mn-lt"/>
                <a:ea typeface="Century Gothic"/>
                <a:cs typeface="Century Gothic"/>
                <a:sym typeface="Century Gothic"/>
              </a:rPr>
              <a:t> Viernes 29 de septiembre</a:t>
            </a:r>
          </a:p>
          <a:p>
            <a:pPr algn="l"/>
            <a:r>
              <a:rPr lang="es-MX" sz="1600" b="0" i="0" dirty="0">
                <a:solidFill>
                  <a:srgbClr val="050505"/>
                </a:solidFill>
                <a:effectLst/>
                <a:latin typeface="+mn-lt"/>
              </a:rPr>
              <a:t>Compartimos la participación de la Comisionada Presidenta del ICAI, Dulce María Fuentes Mancillas en la presentación del Informe Final Cualitativo y Cuantitativo del Sistema "Candidatas y Candidatos, Conóceles" 2023 con la Conferencia "Transparencia en los Procesos Electorales".</a:t>
            </a:r>
          </a:p>
          <a:p>
            <a:pPr algn="l"/>
            <a:r>
              <a:rPr lang="es-MX" sz="1600" b="0" i="0" dirty="0">
                <a:solidFill>
                  <a:srgbClr val="050505"/>
                </a:solidFill>
                <a:effectLst/>
                <a:latin typeface="+mn-lt"/>
              </a:rPr>
              <a:t>Instituto Electoral de Coahuila.</a:t>
            </a:r>
          </a:p>
          <a:p>
            <a:pPr algn="l"/>
            <a:endParaRPr lang="es-MX" sz="1600" b="1" dirty="0">
              <a:solidFill>
                <a:schemeClr val="dk1"/>
              </a:solidFill>
              <a:latin typeface="+mn-lt"/>
              <a:ea typeface="Century Gothic"/>
              <a:cs typeface="Century Gothic"/>
              <a:sym typeface="Century Gothic"/>
            </a:endParaRPr>
          </a:p>
        </p:txBody>
      </p:sp>
    </p:spTree>
    <p:extLst>
      <p:ext uri="{BB962C8B-B14F-4D97-AF65-F5344CB8AC3E}">
        <p14:creationId xmlns:p14="http://schemas.microsoft.com/office/powerpoint/2010/main" val="2747354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5">
            <a:extLst>
              <a:ext uri="{FF2B5EF4-FFF2-40B4-BE49-F238E27FC236}">
                <a16:creationId xmlns:a16="http://schemas.microsoft.com/office/drawing/2014/main" id="{BA58AFD4-2D7E-0E56-71F4-D147BF567F4D}"/>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2023</a:t>
            </a:r>
            <a:endParaRPr dirty="0">
              <a:solidFill>
                <a:schemeClr val="dk1"/>
              </a:solidFill>
            </a:endParaRPr>
          </a:p>
        </p:txBody>
      </p:sp>
      <p:sp>
        <p:nvSpPr>
          <p:cNvPr id="5" name="Google Shape;184;p5">
            <a:extLst>
              <a:ext uri="{FF2B5EF4-FFF2-40B4-BE49-F238E27FC236}">
                <a16:creationId xmlns:a16="http://schemas.microsoft.com/office/drawing/2014/main" id="{0B758D20-97C5-8F78-F4E0-2867DE701283}"/>
              </a:ext>
            </a:extLst>
          </p:cNvPr>
          <p:cNvSpPr/>
          <p:nvPr/>
        </p:nvSpPr>
        <p:spPr>
          <a:xfrm>
            <a:off x="1120344" y="1310640"/>
            <a:ext cx="7459775" cy="230886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l"/>
            <a:endParaRPr lang="es-MX" sz="1600" b="1" dirty="0">
              <a:solidFill>
                <a:schemeClr val="dk1"/>
              </a:solidFill>
              <a:latin typeface="+mn-lt"/>
              <a:ea typeface="Century Gothic"/>
              <a:cs typeface="Century Gothic"/>
              <a:sym typeface="Century Gothic"/>
            </a:endParaRPr>
          </a:p>
          <a:p>
            <a:pPr algn="l"/>
            <a:r>
              <a:rPr lang="es-MX" sz="1600" b="1" dirty="0">
                <a:solidFill>
                  <a:schemeClr val="dk1"/>
                </a:solidFill>
                <a:latin typeface="+mn-lt"/>
                <a:ea typeface="Century Gothic"/>
                <a:cs typeface="Century Gothic"/>
                <a:sym typeface="Century Gothic"/>
              </a:rPr>
              <a:t>Viernes 29 de septiembre</a:t>
            </a:r>
          </a:p>
          <a:p>
            <a:pPr algn="l"/>
            <a:r>
              <a:rPr lang="es-MX" sz="1600" b="0" i="0" dirty="0">
                <a:solidFill>
                  <a:srgbClr val="050505"/>
                </a:solidFill>
                <a:effectLst/>
                <a:latin typeface="+mn-lt"/>
              </a:rPr>
              <a:t>La Comisionada Presidenta del ICAI, Dulce María Fuentes Mancillas, dictó una conferencia Magistral dentro de las actividades de la presentación del Informe Final de Resultados Cuantitativos y Cualitativos de los datos capturados en el Sistema "Candidatas y Candidatos, Conóceles" para el Proceso Electoral Local 2023 del Instituto Electoral de Coahuila.</a:t>
            </a:r>
          </a:p>
          <a:p>
            <a:pPr algn="l"/>
            <a:endParaRPr lang="es-MX" sz="1600" b="1" dirty="0">
              <a:solidFill>
                <a:schemeClr val="dk1"/>
              </a:solidFill>
              <a:latin typeface="+mn-lt"/>
              <a:ea typeface="Century Gothic"/>
              <a:cs typeface="Century Gothic"/>
              <a:sym typeface="Century Gothic"/>
            </a:endParaRPr>
          </a:p>
        </p:txBody>
      </p:sp>
    </p:spTree>
    <p:extLst>
      <p:ext uri="{BB962C8B-B14F-4D97-AF65-F5344CB8AC3E}">
        <p14:creationId xmlns:p14="http://schemas.microsoft.com/office/powerpoint/2010/main" val="1651772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4"/>
          <p:cNvSpPr txBox="1"/>
          <p:nvPr/>
        </p:nvSpPr>
        <p:spPr>
          <a:xfrm>
            <a:off x="5148263"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2023</a:t>
            </a:r>
            <a:endParaRPr dirty="0">
              <a:solidFill>
                <a:schemeClr val="dk1"/>
              </a:solidFill>
            </a:endParaRPr>
          </a:p>
        </p:txBody>
      </p:sp>
      <p:sp>
        <p:nvSpPr>
          <p:cNvPr id="2" name="Google Shape;168;p3">
            <a:extLst>
              <a:ext uri="{FF2B5EF4-FFF2-40B4-BE49-F238E27FC236}">
                <a16:creationId xmlns:a16="http://schemas.microsoft.com/office/drawing/2014/main" id="{E79D3FA3-7899-7F8D-00D7-B19BC443232B}"/>
              </a:ext>
            </a:extLst>
          </p:cNvPr>
          <p:cNvSpPr/>
          <p:nvPr/>
        </p:nvSpPr>
        <p:spPr>
          <a:xfrm>
            <a:off x="1319201" y="1086110"/>
            <a:ext cx="7459039" cy="234289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None/>
            </a:pPr>
            <a:endParaRPr sz="1600" dirty="0">
              <a:solidFill>
                <a:schemeClr val="dk1"/>
              </a:solidFill>
              <a:latin typeface="Century Gothic"/>
              <a:ea typeface="Century Gothic"/>
              <a:cs typeface="Century Gothic"/>
              <a:sym typeface="Century Gothic"/>
            </a:endParaRPr>
          </a:p>
        </p:txBody>
      </p:sp>
      <p:sp>
        <p:nvSpPr>
          <p:cNvPr id="3" name="Google Shape;168;p3">
            <a:extLst>
              <a:ext uri="{FF2B5EF4-FFF2-40B4-BE49-F238E27FC236}">
                <a16:creationId xmlns:a16="http://schemas.microsoft.com/office/drawing/2014/main" id="{13A2190C-E985-67F2-EE38-7991A9AA28E3}"/>
              </a:ext>
            </a:extLst>
          </p:cNvPr>
          <p:cNvSpPr/>
          <p:nvPr/>
        </p:nvSpPr>
        <p:spPr>
          <a:xfrm>
            <a:off x="1319201" y="3759835"/>
            <a:ext cx="7459039" cy="234289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None/>
            </a:pPr>
            <a:endParaRPr sz="1600" dirty="0">
              <a:solidFill>
                <a:schemeClr val="dk1"/>
              </a:solidFill>
              <a:latin typeface="Century Gothic"/>
              <a:ea typeface="Century Gothic"/>
              <a:cs typeface="Century Gothic"/>
              <a:sym typeface="Century Gothic"/>
            </a:endParaRPr>
          </a:p>
        </p:txBody>
      </p:sp>
      <p:sp>
        <p:nvSpPr>
          <p:cNvPr id="7" name="CuadroTexto 6">
            <a:extLst>
              <a:ext uri="{FF2B5EF4-FFF2-40B4-BE49-F238E27FC236}">
                <a16:creationId xmlns:a16="http://schemas.microsoft.com/office/drawing/2014/main" id="{A6678EAE-70FE-FF3F-A52D-BA49219559C6}"/>
              </a:ext>
            </a:extLst>
          </p:cNvPr>
          <p:cNvSpPr txBox="1"/>
          <p:nvPr/>
        </p:nvSpPr>
        <p:spPr>
          <a:xfrm>
            <a:off x="1696403" y="4053492"/>
            <a:ext cx="6903720" cy="1538883"/>
          </a:xfrm>
          <a:prstGeom prst="rect">
            <a:avLst/>
          </a:prstGeom>
          <a:noFill/>
        </p:spPr>
        <p:txBody>
          <a:bodyPr wrap="square">
            <a:spAutoFit/>
          </a:bodyPr>
          <a:lstStyle/>
          <a:p>
            <a:r>
              <a:rPr lang="es-MX" sz="1400" b="1" dirty="0">
                <a:solidFill>
                  <a:schemeClr val="dk1"/>
                </a:solidFill>
                <a:latin typeface="+mn-lt"/>
                <a:ea typeface="Century Gothic"/>
                <a:cs typeface="Century Gothic"/>
                <a:sym typeface="Century Gothic"/>
              </a:rPr>
              <a:t> Lunes 4 de </a:t>
            </a:r>
            <a:r>
              <a:rPr lang="es-MX" b="1" dirty="0">
                <a:solidFill>
                  <a:schemeClr val="dk1"/>
                </a:solidFill>
                <a:latin typeface="+mn-lt"/>
                <a:ea typeface="Century Gothic"/>
                <a:cs typeface="Century Gothic"/>
                <a:sym typeface="Century Gothic"/>
              </a:rPr>
              <a:t>septiembre</a:t>
            </a:r>
            <a:endParaRPr lang="es-MX" sz="1400" b="1" dirty="0">
              <a:solidFill>
                <a:schemeClr val="dk1"/>
              </a:solidFill>
              <a:latin typeface="+mn-lt"/>
              <a:ea typeface="Century Gothic"/>
              <a:cs typeface="Century Gothic"/>
              <a:sym typeface="Century Gothic"/>
            </a:endParaRPr>
          </a:p>
          <a:p>
            <a:r>
              <a:rPr lang="es-MX" sz="1600" b="0" i="0" dirty="0">
                <a:solidFill>
                  <a:srgbClr val="050505"/>
                </a:solidFill>
                <a:effectLst/>
                <a:latin typeface="+mn-lt"/>
              </a:rPr>
              <a:t>En "El Poder de la Transparencia" retransmitimos el programa en el que el director del Archivo General del Estado de Coahuila, Lucas Martínez Sánchez destacó la importancia que tiene la labor archivística y los archivos desde hace muchos años.</a:t>
            </a:r>
          </a:p>
          <a:p>
            <a:endParaRPr lang="es-MX" sz="1600" dirty="0">
              <a:solidFill>
                <a:schemeClr val="dk1"/>
              </a:solidFill>
              <a:latin typeface="+mn-lt"/>
              <a:sym typeface="Century Gothic"/>
            </a:endParaRPr>
          </a:p>
        </p:txBody>
      </p:sp>
      <p:sp>
        <p:nvSpPr>
          <p:cNvPr id="8" name="CuadroTexto 7">
            <a:extLst>
              <a:ext uri="{FF2B5EF4-FFF2-40B4-BE49-F238E27FC236}">
                <a16:creationId xmlns:a16="http://schemas.microsoft.com/office/drawing/2014/main" id="{4C3C818B-A7B8-532F-3510-CD85AD2A3DC6}"/>
              </a:ext>
            </a:extLst>
          </p:cNvPr>
          <p:cNvSpPr txBox="1"/>
          <p:nvPr/>
        </p:nvSpPr>
        <p:spPr>
          <a:xfrm>
            <a:off x="1596860" y="1309915"/>
            <a:ext cx="7181380" cy="1292662"/>
          </a:xfrm>
          <a:prstGeom prst="rect">
            <a:avLst/>
          </a:prstGeom>
          <a:noFill/>
        </p:spPr>
        <p:txBody>
          <a:bodyPr wrap="square">
            <a:spAutoFit/>
          </a:bodyPr>
          <a:lstStyle/>
          <a:p>
            <a:r>
              <a:rPr lang="es-MX" sz="1400" b="1" dirty="0">
                <a:solidFill>
                  <a:schemeClr val="dk1"/>
                </a:solidFill>
                <a:latin typeface="+mn-lt"/>
                <a:ea typeface="Century Gothic"/>
                <a:cs typeface="Century Gothic"/>
                <a:sym typeface="Century Gothic"/>
              </a:rPr>
              <a:t> Lunes 4 </a:t>
            </a:r>
            <a:r>
              <a:rPr lang="es-MX" b="1" dirty="0">
                <a:solidFill>
                  <a:schemeClr val="dk1"/>
                </a:solidFill>
                <a:latin typeface="+mn-lt"/>
                <a:ea typeface="Century Gothic"/>
                <a:cs typeface="Century Gothic"/>
                <a:sym typeface="Century Gothic"/>
              </a:rPr>
              <a:t>de </a:t>
            </a:r>
            <a:r>
              <a:rPr lang="es-MX" sz="1400" b="1" dirty="0">
                <a:solidFill>
                  <a:schemeClr val="dk1"/>
                </a:solidFill>
                <a:latin typeface="+mn-lt"/>
                <a:ea typeface="Century Gothic"/>
                <a:cs typeface="Century Gothic"/>
                <a:sym typeface="Century Gothic"/>
              </a:rPr>
              <a:t>septiembre</a:t>
            </a:r>
            <a:endParaRPr lang="es-MX" b="1" dirty="0">
              <a:solidFill>
                <a:schemeClr val="dk1"/>
              </a:solidFill>
              <a:latin typeface="+mn-lt"/>
              <a:ea typeface="Century Gothic"/>
              <a:cs typeface="Century Gothic"/>
              <a:sym typeface="Century Gothic"/>
            </a:endParaRPr>
          </a:p>
          <a:p>
            <a:r>
              <a:rPr lang="es-MX" sz="1600" dirty="0">
                <a:solidFill>
                  <a:schemeClr val="dk1"/>
                </a:solidFill>
                <a:latin typeface="+mn-lt"/>
                <a:ea typeface="Century Gothic"/>
                <a:cs typeface="Century Gothic"/>
                <a:sym typeface="Century Gothic"/>
              </a:rPr>
              <a:t>El ICAI le recuerda a los #SujetosObligados que para generar documentos en Versión Pública, conforme a la Ley de Acceso a la Información Pública y la Ley de Protección de Datos Personales del Estado de #Coahuila, cuentan con "TEST DATA" y su uso es gratuito.</a:t>
            </a:r>
            <a:endParaRPr lang="es-MX" sz="1600" i="0" dirty="0">
              <a:solidFill>
                <a:srgbClr val="050505"/>
              </a:solidFill>
              <a:effectLst/>
              <a:latin typeface="+mn-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5"/>
          <p:cNvSpPr txBox="1"/>
          <p:nvPr/>
        </p:nvSpPr>
        <p:spPr>
          <a:xfrm>
            <a:off x="5148263"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2023</a:t>
            </a:r>
            <a:endParaRPr dirty="0">
              <a:solidFill>
                <a:schemeClr val="dk1"/>
              </a:solidFill>
            </a:endParaRPr>
          </a:p>
        </p:txBody>
      </p:sp>
      <p:sp>
        <p:nvSpPr>
          <p:cNvPr id="2" name="Rectangle 1">
            <a:extLst>
              <a:ext uri="{FF2B5EF4-FFF2-40B4-BE49-F238E27FC236}">
                <a16:creationId xmlns:a16="http://schemas.microsoft.com/office/drawing/2014/main" id="{83E4C980-ED92-2820-E7FC-1A07DD912F7B}"/>
              </a:ext>
            </a:extLst>
          </p:cNvPr>
          <p:cNvSpPr>
            <a:spLocks noChangeArrowheads="1"/>
          </p:cNvSpPr>
          <p:nvPr/>
        </p:nvSpPr>
        <p:spPr bwMode="auto">
          <a:xfrm>
            <a:off x="0" y="-138499"/>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sp>
        <p:nvSpPr>
          <p:cNvPr id="3" name="Google Shape;168;p3">
            <a:extLst>
              <a:ext uri="{FF2B5EF4-FFF2-40B4-BE49-F238E27FC236}">
                <a16:creationId xmlns:a16="http://schemas.microsoft.com/office/drawing/2014/main" id="{B649D0BB-FA09-F332-7FBF-44467AB18750}"/>
              </a:ext>
            </a:extLst>
          </p:cNvPr>
          <p:cNvSpPr/>
          <p:nvPr/>
        </p:nvSpPr>
        <p:spPr>
          <a:xfrm>
            <a:off x="1309914" y="1075797"/>
            <a:ext cx="7459039" cy="2631123"/>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None/>
            </a:pPr>
            <a:endParaRPr sz="1600" dirty="0">
              <a:solidFill>
                <a:schemeClr val="dk1"/>
              </a:solidFill>
              <a:latin typeface="Century Gothic"/>
              <a:ea typeface="Century Gothic"/>
              <a:cs typeface="Century Gothic"/>
              <a:sym typeface="Century Gothic"/>
            </a:endParaRPr>
          </a:p>
        </p:txBody>
      </p:sp>
      <p:sp>
        <p:nvSpPr>
          <p:cNvPr id="4" name="Google Shape;168;p3">
            <a:extLst>
              <a:ext uri="{FF2B5EF4-FFF2-40B4-BE49-F238E27FC236}">
                <a16:creationId xmlns:a16="http://schemas.microsoft.com/office/drawing/2014/main" id="{DA038C2A-68B7-4126-3EB9-FB6BD9B8450D}"/>
              </a:ext>
            </a:extLst>
          </p:cNvPr>
          <p:cNvSpPr/>
          <p:nvPr/>
        </p:nvSpPr>
        <p:spPr>
          <a:xfrm>
            <a:off x="1247798" y="4117453"/>
            <a:ext cx="7482840" cy="2277548"/>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None/>
            </a:pPr>
            <a:endParaRPr sz="1600" dirty="0">
              <a:solidFill>
                <a:schemeClr val="dk1"/>
              </a:solidFill>
              <a:latin typeface="Century Gothic"/>
              <a:ea typeface="Century Gothic"/>
              <a:cs typeface="Century Gothic"/>
              <a:sym typeface="Century Gothic"/>
            </a:endParaRPr>
          </a:p>
        </p:txBody>
      </p:sp>
      <p:sp>
        <p:nvSpPr>
          <p:cNvPr id="6" name="CuadroTexto 5">
            <a:extLst>
              <a:ext uri="{FF2B5EF4-FFF2-40B4-BE49-F238E27FC236}">
                <a16:creationId xmlns:a16="http://schemas.microsoft.com/office/drawing/2014/main" id="{9B708007-57BE-3854-E980-02ADE8420E73}"/>
              </a:ext>
            </a:extLst>
          </p:cNvPr>
          <p:cNvSpPr txBox="1"/>
          <p:nvPr/>
        </p:nvSpPr>
        <p:spPr>
          <a:xfrm>
            <a:off x="1596860" y="4300932"/>
            <a:ext cx="6903720" cy="1692771"/>
          </a:xfrm>
          <a:prstGeom prst="rect">
            <a:avLst/>
          </a:prstGeom>
          <a:noFill/>
        </p:spPr>
        <p:txBody>
          <a:bodyPr wrap="square">
            <a:spAutoFit/>
          </a:bodyPr>
          <a:lstStyle/>
          <a:p>
            <a:endParaRPr lang="es-MX" sz="1400" b="1" dirty="0">
              <a:solidFill>
                <a:schemeClr val="dk1"/>
              </a:solidFill>
              <a:latin typeface="+mn-lt"/>
              <a:ea typeface="Century Gothic"/>
              <a:cs typeface="Century Gothic"/>
              <a:sym typeface="Century Gothic"/>
            </a:endParaRPr>
          </a:p>
          <a:p>
            <a:endParaRPr lang="es-MX" sz="1400" b="1" dirty="0">
              <a:solidFill>
                <a:schemeClr val="dk1"/>
              </a:solidFill>
              <a:latin typeface="+mn-lt"/>
              <a:ea typeface="Century Gothic"/>
              <a:cs typeface="Century Gothic"/>
              <a:sym typeface="Century Gothic"/>
            </a:endParaRPr>
          </a:p>
          <a:p>
            <a:r>
              <a:rPr lang="es-MX" sz="1400" b="1" dirty="0">
                <a:solidFill>
                  <a:schemeClr val="dk1"/>
                </a:solidFill>
                <a:latin typeface="+mn-lt"/>
                <a:ea typeface="Century Gothic"/>
                <a:cs typeface="Century Gothic"/>
                <a:sym typeface="Century Gothic"/>
              </a:rPr>
              <a:t>Martes 5 de </a:t>
            </a:r>
            <a:r>
              <a:rPr lang="es-MX" b="1" dirty="0">
                <a:solidFill>
                  <a:schemeClr val="dk1"/>
                </a:solidFill>
                <a:latin typeface="+mn-lt"/>
                <a:ea typeface="Century Gothic"/>
                <a:cs typeface="Century Gothic"/>
                <a:sym typeface="Century Gothic"/>
              </a:rPr>
              <a:t>septiembre</a:t>
            </a:r>
          </a:p>
          <a:p>
            <a:endParaRPr lang="es-MX" sz="1400" b="1" dirty="0">
              <a:solidFill>
                <a:schemeClr val="dk1"/>
              </a:solidFill>
              <a:latin typeface="+mn-lt"/>
              <a:ea typeface="Century Gothic"/>
              <a:cs typeface="Century Gothic"/>
              <a:sym typeface="Century Gothic"/>
            </a:endParaRPr>
          </a:p>
          <a:p>
            <a:pPr algn="l"/>
            <a:r>
              <a:rPr lang="es-ES" sz="1600" dirty="0">
                <a:solidFill>
                  <a:srgbClr val="050505"/>
                </a:solidFill>
                <a:latin typeface="+mn-lt"/>
              </a:rPr>
              <a:t>S</a:t>
            </a:r>
            <a:r>
              <a:rPr lang="es-MX" sz="1600" b="0" i="0" dirty="0" err="1">
                <a:solidFill>
                  <a:srgbClr val="050505"/>
                </a:solidFill>
                <a:effectLst/>
                <a:latin typeface="+mn-lt"/>
              </a:rPr>
              <a:t>ector</a:t>
            </a:r>
            <a:r>
              <a:rPr lang="es-MX" sz="1600" b="0" i="0" dirty="0">
                <a:solidFill>
                  <a:srgbClr val="050505"/>
                </a:solidFill>
                <a:effectLst/>
                <a:latin typeface="+mn-lt"/>
              </a:rPr>
              <a:t> Público y Privado, el ICAI les recuerda que el Generador de Avisos de Privacidad es gratuito y está disponible en el siguiente enlace: https://generador-avisos-privacidad.inai.org.mx</a:t>
            </a:r>
            <a:endParaRPr lang="es-MX" sz="1400" dirty="0">
              <a:solidFill>
                <a:schemeClr val="dk1"/>
              </a:solidFill>
              <a:latin typeface="+mn-lt"/>
              <a:sym typeface="Century Gothic"/>
            </a:endParaRPr>
          </a:p>
        </p:txBody>
      </p:sp>
      <p:sp>
        <p:nvSpPr>
          <p:cNvPr id="7" name="CuadroTexto 6">
            <a:extLst>
              <a:ext uri="{FF2B5EF4-FFF2-40B4-BE49-F238E27FC236}">
                <a16:creationId xmlns:a16="http://schemas.microsoft.com/office/drawing/2014/main" id="{B2BFC682-357E-72D5-BCE6-65C8FB3EB908}"/>
              </a:ext>
            </a:extLst>
          </p:cNvPr>
          <p:cNvSpPr txBox="1"/>
          <p:nvPr/>
        </p:nvSpPr>
        <p:spPr>
          <a:xfrm>
            <a:off x="1596860" y="1520813"/>
            <a:ext cx="6903720" cy="2277547"/>
          </a:xfrm>
          <a:prstGeom prst="rect">
            <a:avLst/>
          </a:prstGeom>
          <a:noFill/>
        </p:spPr>
        <p:txBody>
          <a:bodyPr wrap="square">
            <a:spAutoFit/>
          </a:bodyPr>
          <a:lstStyle/>
          <a:p>
            <a:r>
              <a:rPr lang="es-MX" b="1" dirty="0">
                <a:solidFill>
                  <a:schemeClr val="dk1"/>
                </a:solidFill>
                <a:latin typeface="+mn-lt"/>
                <a:ea typeface="Century Gothic"/>
                <a:cs typeface="Century Gothic"/>
                <a:sym typeface="Century Gothic"/>
              </a:rPr>
              <a:t>Lunes 4 d</a:t>
            </a:r>
            <a:r>
              <a:rPr lang="es-MX" sz="1400" b="1" dirty="0">
                <a:solidFill>
                  <a:schemeClr val="dk1"/>
                </a:solidFill>
                <a:latin typeface="+mn-lt"/>
                <a:ea typeface="Century Gothic"/>
                <a:cs typeface="Century Gothic"/>
                <a:sym typeface="Century Gothic"/>
              </a:rPr>
              <a:t>e septiembre</a:t>
            </a:r>
          </a:p>
          <a:p>
            <a:r>
              <a:rPr lang="es-MX" sz="1600" b="0" i="0" dirty="0">
                <a:solidFill>
                  <a:srgbClr val="050505"/>
                </a:solidFill>
                <a:effectLst/>
                <a:latin typeface="+mn-lt"/>
              </a:rPr>
              <a:t>Como parte de las Jornadas Regionales de Capacitación a Sujetos Obligados y con el objetivo de dar a conocer las modificaciones a la Plataforma Nacional de Transparencia encaminadas a fortalecer la perspectiva de Género, Gustavo Zavala </a:t>
            </a:r>
            <a:r>
              <a:rPr lang="es-MX" sz="1600" b="0" i="0" dirty="0" err="1">
                <a:solidFill>
                  <a:srgbClr val="050505"/>
                </a:solidFill>
                <a:effectLst/>
                <a:latin typeface="+mn-lt"/>
              </a:rPr>
              <a:t>Slehiman</a:t>
            </a:r>
            <a:r>
              <a:rPr lang="es-MX" sz="1600" b="0" i="0" dirty="0">
                <a:solidFill>
                  <a:srgbClr val="050505"/>
                </a:solidFill>
                <a:effectLst/>
                <a:latin typeface="+mn-lt"/>
              </a:rPr>
              <a:t>, Director de Capacitación y Cultura de la Transparencia del ICAI y Andrea Fuentes Osorio, Jefa del Departamento de Fortalecimiento a la Transparencia del ICAI , capacitaron en la modalidad virtual a personas servidoras públicas de las regiones Centro y Carbonífera.</a:t>
            </a:r>
            <a:endParaRPr lang="es-MX" sz="1600" b="1" dirty="0">
              <a:solidFill>
                <a:schemeClr val="dk1"/>
              </a:solidFill>
              <a:latin typeface="+mn-lt"/>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5"/>
          <p:cNvSpPr txBox="1"/>
          <p:nvPr/>
        </p:nvSpPr>
        <p:spPr>
          <a:xfrm>
            <a:off x="5148263"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2023</a:t>
            </a:r>
            <a:endParaRPr dirty="0">
              <a:solidFill>
                <a:schemeClr val="dk1"/>
              </a:solidFill>
            </a:endParaRPr>
          </a:p>
        </p:txBody>
      </p:sp>
      <p:sp>
        <p:nvSpPr>
          <p:cNvPr id="6" name="Google Shape;184;p5">
            <a:extLst>
              <a:ext uri="{FF2B5EF4-FFF2-40B4-BE49-F238E27FC236}">
                <a16:creationId xmlns:a16="http://schemas.microsoft.com/office/drawing/2014/main" id="{F4E76C78-ED4F-1B7F-45D6-184B9179443B}"/>
              </a:ext>
            </a:extLst>
          </p:cNvPr>
          <p:cNvSpPr/>
          <p:nvPr/>
        </p:nvSpPr>
        <p:spPr>
          <a:xfrm>
            <a:off x="993900" y="901700"/>
            <a:ext cx="7921500" cy="1998724"/>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lang="es-MX" sz="1600" b="1" dirty="0">
              <a:solidFill>
                <a:schemeClr val="dk1"/>
              </a:solidFill>
              <a:latin typeface="+mn-lt"/>
              <a:ea typeface="Century Gothic"/>
              <a:cs typeface="Century Gothic"/>
              <a:sym typeface="Century Gothic"/>
            </a:endParaRPr>
          </a:p>
          <a:p>
            <a:endParaRPr lang="es-MX" sz="1600" b="1" dirty="0">
              <a:solidFill>
                <a:schemeClr val="dk1"/>
              </a:solidFill>
              <a:latin typeface="+mn-lt"/>
              <a:ea typeface="Century Gothic"/>
              <a:cs typeface="Century Gothic"/>
              <a:sym typeface="Century Gothic"/>
            </a:endParaRPr>
          </a:p>
          <a:p>
            <a:endParaRPr lang="es-MX" sz="1600" b="1" dirty="0">
              <a:solidFill>
                <a:schemeClr val="dk1"/>
              </a:solidFill>
              <a:latin typeface="+mn-lt"/>
              <a:ea typeface="Century Gothic"/>
              <a:cs typeface="Century Gothic"/>
              <a:sym typeface="Century Gothic"/>
            </a:endParaRPr>
          </a:p>
          <a:p>
            <a:r>
              <a:rPr lang="es-MX" sz="1600" b="1" dirty="0">
                <a:solidFill>
                  <a:schemeClr val="dk1"/>
                </a:solidFill>
                <a:latin typeface="+mn-lt"/>
                <a:ea typeface="Century Gothic"/>
                <a:cs typeface="Century Gothic"/>
                <a:sym typeface="Century Gothic"/>
              </a:rPr>
              <a:t> </a:t>
            </a:r>
            <a:br>
              <a:rPr lang="es-MX" sz="1600" b="1" dirty="0">
                <a:solidFill>
                  <a:schemeClr val="dk1"/>
                </a:solidFill>
                <a:latin typeface="+mn-lt"/>
                <a:ea typeface="Century Gothic"/>
                <a:cs typeface="Century Gothic"/>
                <a:sym typeface="Century Gothic"/>
              </a:rPr>
            </a:br>
            <a:r>
              <a:rPr lang="es-MX" sz="1600" b="1" dirty="0">
                <a:solidFill>
                  <a:schemeClr val="dk1"/>
                </a:solidFill>
                <a:latin typeface="+mn-lt"/>
                <a:ea typeface="Century Gothic"/>
                <a:cs typeface="Century Gothic"/>
                <a:sym typeface="Century Gothic"/>
              </a:rPr>
              <a:t>Martes 5 de septiembre</a:t>
            </a:r>
            <a:br>
              <a:rPr lang="es-MX" sz="1600" b="1" dirty="0">
                <a:solidFill>
                  <a:schemeClr val="dk1"/>
                </a:solidFill>
                <a:latin typeface="+mn-lt"/>
                <a:ea typeface="Century Gothic"/>
                <a:cs typeface="Century Gothic"/>
                <a:sym typeface="Century Gothic"/>
              </a:rPr>
            </a:br>
            <a:r>
              <a:rPr lang="es-MX" sz="1600" dirty="0">
                <a:solidFill>
                  <a:schemeClr val="tx1"/>
                </a:solidFill>
                <a:latin typeface="+mn-lt"/>
              </a:rPr>
              <a:t>Gustavo Zavala </a:t>
            </a:r>
            <a:r>
              <a:rPr lang="es-MX" sz="1600" dirty="0" err="1">
                <a:solidFill>
                  <a:schemeClr val="tx1"/>
                </a:solidFill>
                <a:latin typeface="+mn-lt"/>
              </a:rPr>
              <a:t>Slehiman</a:t>
            </a:r>
            <a:r>
              <a:rPr lang="es-MX" sz="1600" dirty="0">
                <a:solidFill>
                  <a:schemeClr val="tx1"/>
                </a:solidFill>
                <a:latin typeface="+mn-lt"/>
              </a:rPr>
              <a:t>, Director de Capacitación y Cultura de la Transparencia del ICAI y Andrea Fuentes Osorio, Jefa del Departamento de Fortalecimiento a la Transparencia del ICAI, como parte de las Jornadas Regionales de Capacitación a Sujetos Obligados, capacitaron a personas servidoras de la Región Sureste sobre modificaciones a la Plataforma Nacional de Transparencia encaminadas a fortalecer la Perspectiva de Género.</a:t>
            </a:r>
            <a:endParaRPr lang="es-ES" sz="1600" dirty="0">
              <a:solidFill>
                <a:schemeClr val="tx1"/>
              </a:solidFill>
              <a:latin typeface="+mn-lt"/>
            </a:endParaRPr>
          </a:p>
          <a:p>
            <a:endParaRPr lang="es-ES" sz="1600" dirty="0">
              <a:solidFill>
                <a:schemeClr val="tx1"/>
              </a:solidFill>
              <a:latin typeface="+mn-lt"/>
            </a:endParaRPr>
          </a:p>
          <a:p>
            <a:endParaRPr lang="es-MX" sz="1600" dirty="0">
              <a:solidFill>
                <a:schemeClr val="tx1"/>
              </a:solidFill>
              <a:latin typeface="+mn-lt"/>
            </a:endParaRPr>
          </a:p>
          <a:p>
            <a:endParaRPr lang="es-MX" sz="1600" dirty="0">
              <a:solidFill>
                <a:schemeClr val="tx1"/>
              </a:solidFill>
              <a:latin typeface="+mn-lt"/>
            </a:endParaRPr>
          </a:p>
          <a:p>
            <a:endParaRPr lang="es-MX" sz="1600" dirty="0">
              <a:solidFill>
                <a:schemeClr val="tx1"/>
              </a:solidFill>
              <a:latin typeface="+mn-lt"/>
            </a:endParaRPr>
          </a:p>
        </p:txBody>
      </p:sp>
      <p:sp>
        <p:nvSpPr>
          <p:cNvPr id="2" name="Rectangle 1">
            <a:extLst>
              <a:ext uri="{FF2B5EF4-FFF2-40B4-BE49-F238E27FC236}">
                <a16:creationId xmlns:a16="http://schemas.microsoft.com/office/drawing/2014/main" id="{0942439A-BF9E-811A-057D-8A717B907927}"/>
              </a:ext>
            </a:extLst>
          </p:cNvPr>
          <p:cNvSpPr>
            <a:spLocks noChangeArrowheads="1"/>
          </p:cNvSpPr>
          <p:nvPr/>
        </p:nvSpPr>
        <p:spPr bwMode="auto">
          <a:xfrm>
            <a:off x="0" y="-138499"/>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sp>
        <p:nvSpPr>
          <p:cNvPr id="5" name="Google Shape;184;p5">
            <a:extLst>
              <a:ext uri="{FF2B5EF4-FFF2-40B4-BE49-F238E27FC236}">
                <a16:creationId xmlns:a16="http://schemas.microsoft.com/office/drawing/2014/main" id="{DEFA1DBF-A6D0-8FFC-6011-FBC9145C7234}"/>
              </a:ext>
            </a:extLst>
          </p:cNvPr>
          <p:cNvSpPr/>
          <p:nvPr/>
        </p:nvSpPr>
        <p:spPr>
          <a:xfrm>
            <a:off x="1006600" y="3448111"/>
            <a:ext cx="7921500" cy="290830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cs typeface="Century Gothic"/>
                <a:sym typeface="Century Gothic"/>
              </a:rPr>
              <a:t>Lunes 5 de septiembre</a:t>
            </a:r>
            <a:endParaRPr lang="es-ES" sz="1600" dirty="0">
              <a:solidFill>
                <a:schemeClr val="tx1"/>
              </a:solidFill>
              <a:latin typeface="+mn-lt"/>
            </a:endParaRPr>
          </a:p>
          <a:p>
            <a:r>
              <a:rPr lang="es-MX" sz="1600" dirty="0">
                <a:solidFill>
                  <a:schemeClr val="tx1"/>
                </a:solidFill>
                <a:latin typeface="+mn-lt"/>
              </a:rPr>
              <a:t>Hoy se llevó a cabo una reunión de trabajo entre los equipos del </a:t>
            </a:r>
            <a:r>
              <a:rPr lang="es-MX" sz="1600" dirty="0" err="1">
                <a:solidFill>
                  <a:schemeClr val="tx1"/>
                </a:solidFill>
                <a:latin typeface="+mn-lt"/>
              </a:rPr>
              <a:t>PlanDAI</a:t>
            </a:r>
            <a:r>
              <a:rPr lang="es-MX" sz="1600" dirty="0">
                <a:solidFill>
                  <a:schemeClr val="tx1"/>
                </a:solidFill>
                <a:latin typeface="+mn-lt"/>
              </a:rPr>
              <a:t> del INAI y el de la Dirección de Capacitación y Cultura de la Transparencia del ICAI para continuar con la planeación y coordinación de las próximas actividades del #PlanDAI en el estado de #Coahuila.</a:t>
            </a:r>
          </a:p>
          <a:p>
            <a:endParaRPr lang="es-MX" sz="1600" dirty="0">
              <a:solidFill>
                <a:schemeClr val="tx1"/>
              </a:solidFill>
              <a:latin typeface="+mn-lt"/>
            </a:endParaRPr>
          </a:p>
          <a:p>
            <a:endParaRPr lang="es-MX" sz="1600" dirty="0">
              <a:solidFill>
                <a:schemeClr val="tx1"/>
              </a:solidFill>
              <a:latin typeface="+mn-lt"/>
            </a:endParaRPr>
          </a:p>
        </p:txBody>
      </p:sp>
    </p:spTree>
    <p:extLst>
      <p:ext uri="{BB962C8B-B14F-4D97-AF65-F5344CB8AC3E}">
        <p14:creationId xmlns:p14="http://schemas.microsoft.com/office/powerpoint/2010/main" val="542547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5">
            <a:extLst>
              <a:ext uri="{FF2B5EF4-FFF2-40B4-BE49-F238E27FC236}">
                <a16:creationId xmlns:a16="http://schemas.microsoft.com/office/drawing/2014/main" id="{6FD09631-B33D-81C6-6118-5BEE6A2DD77C}"/>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2023</a:t>
            </a:r>
            <a:endParaRPr dirty="0">
              <a:solidFill>
                <a:schemeClr val="dk1"/>
              </a:solidFill>
            </a:endParaRPr>
          </a:p>
        </p:txBody>
      </p:sp>
      <p:sp>
        <p:nvSpPr>
          <p:cNvPr id="5" name="Google Shape;184;p5">
            <a:extLst>
              <a:ext uri="{FF2B5EF4-FFF2-40B4-BE49-F238E27FC236}">
                <a16:creationId xmlns:a16="http://schemas.microsoft.com/office/drawing/2014/main" id="{C89747A0-3278-5502-59C2-0E0CF96B7925}"/>
              </a:ext>
            </a:extLst>
          </p:cNvPr>
          <p:cNvSpPr/>
          <p:nvPr/>
        </p:nvSpPr>
        <p:spPr>
          <a:xfrm>
            <a:off x="1120345" y="1310640"/>
            <a:ext cx="7459775" cy="181356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l"/>
            <a:endParaRPr lang="es-MX" sz="1600" b="1" dirty="0">
              <a:solidFill>
                <a:schemeClr val="dk1"/>
              </a:solidFill>
              <a:latin typeface="+mn-lt"/>
              <a:ea typeface="Century Gothic"/>
              <a:cs typeface="Century Gothic"/>
              <a:sym typeface="Century Gothic"/>
            </a:endParaRPr>
          </a:p>
          <a:p>
            <a:pPr algn="l"/>
            <a:r>
              <a:rPr lang="es-MX" sz="1600" b="1" dirty="0">
                <a:solidFill>
                  <a:schemeClr val="dk1"/>
                </a:solidFill>
                <a:latin typeface="+mn-lt"/>
                <a:ea typeface="Century Gothic"/>
                <a:cs typeface="Century Gothic"/>
                <a:sym typeface="Century Gothic"/>
              </a:rPr>
              <a:t> Miércoles 6 de septiembre </a:t>
            </a:r>
          </a:p>
          <a:p>
            <a:pPr algn="l"/>
            <a:r>
              <a:rPr lang="es-MX" sz="1600" b="0" i="0" dirty="0">
                <a:solidFill>
                  <a:srgbClr val="050505"/>
                </a:solidFill>
                <a:effectLst/>
                <a:latin typeface="+mn-lt"/>
              </a:rPr>
              <a:t>Los integrantes de la Dirección de Capacitación y Cultura de la Transparencia del ICAI, Ignacio Galindo, Subdirector de Gobierno Abierto; Juan Antonio Álvarez, Subdirector de Capacitación a Sujetos Obligados y Alfredo Sánchez, Jefe del Departamento de Impulso a la Cultura de la Transparencia participaron en el Taller virtual “Introducción a Modelos de Gobernanza de Datos”, impartido por Cívica Digital en colaboración con </a:t>
            </a:r>
            <a:r>
              <a:rPr lang="es-MX" sz="1600" b="0" i="0" dirty="0" err="1">
                <a:solidFill>
                  <a:srgbClr val="050505"/>
                </a:solidFill>
                <a:effectLst/>
                <a:latin typeface="+mn-lt"/>
              </a:rPr>
              <a:t>Datamorfosis</a:t>
            </a:r>
            <a:endParaRPr lang="es-MX" sz="1600" b="0" i="0" dirty="0">
              <a:solidFill>
                <a:srgbClr val="050505"/>
              </a:solidFill>
              <a:effectLst/>
              <a:latin typeface="+mn-lt"/>
            </a:endParaRPr>
          </a:p>
          <a:p>
            <a:pPr algn="l"/>
            <a:endParaRPr lang="es-MX" sz="1600" b="1" dirty="0">
              <a:solidFill>
                <a:schemeClr val="dk1"/>
              </a:solidFill>
              <a:latin typeface="+mn-lt"/>
              <a:ea typeface="Century Gothic"/>
              <a:cs typeface="Century Gothic"/>
              <a:sym typeface="Century Gothic"/>
            </a:endParaRPr>
          </a:p>
        </p:txBody>
      </p:sp>
      <p:sp>
        <p:nvSpPr>
          <p:cNvPr id="6" name="Google Shape;184;p5">
            <a:extLst>
              <a:ext uri="{FF2B5EF4-FFF2-40B4-BE49-F238E27FC236}">
                <a16:creationId xmlns:a16="http://schemas.microsoft.com/office/drawing/2014/main" id="{47178D22-D843-717B-8378-DB18F6E9960B}"/>
              </a:ext>
            </a:extLst>
          </p:cNvPr>
          <p:cNvSpPr/>
          <p:nvPr/>
        </p:nvSpPr>
        <p:spPr>
          <a:xfrm>
            <a:off x="1066800" y="3429000"/>
            <a:ext cx="7463687" cy="252730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l"/>
            <a:r>
              <a:rPr lang="es-MX" sz="1600" b="1" dirty="0">
                <a:solidFill>
                  <a:schemeClr val="dk1"/>
                </a:solidFill>
                <a:latin typeface="+mn-lt"/>
                <a:ea typeface="Century Gothic"/>
                <a:cs typeface="Century Gothic"/>
                <a:sym typeface="Century Gothic"/>
              </a:rPr>
              <a:t>Jueves 7 de septiembre </a:t>
            </a:r>
          </a:p>
          <a:p>
            <a:pPr algn="l"/>
            <a:r>
              <a:rPr lang="es-MX" sz="1600" dirty="0">
                <a:solidFill>
                  <a:schemeClr val="dk1"/>
                </a:solidFill>
                <a:latin typeface="+mn-lt"/>
                <a:ea typeface="Century Gothic"/>
                <a:cs typeface="Century Gothic"/>
                <a:sym typeface="Century Gothic"/>
              </a:rPr>
              <a:t>Hoy por la mañana la Comisionada Presidenta del ICAI, Dulce María Fuentes Mancillas, acudió, junto a integrantes de este Órgano Garante, al evento "Metodología para el Fomento de la Participación Ciudadana en la Prevención y Combate a la Corrupción", organizado por el Sistema Anticorrupción del Estado de Coahuila de Zaragoza.</a:t>
            </a:r>
            <a:endParaRPr lang="es-MX" sz="1600" b="1" dirty="0">
              <a:solidFill>
                <a:schemeClr val="dk1"/>
              </a:solidFill>
              <a:latin typeface="+mn-lt"/>
              <a:ea typeface="Century Gothic"/>
              <a:cs typeface="Century Gothic"/>
              <a:sym typeface="Century Gothic"/>
            </a:endParaRPr>
          </a:p>
        </p:txBody>
      </p:sp>
    </p:spTree>
    <p:extLst>
      <p:ext uri="{BB962C8B-B14F-4D97-AF65-F5344CB8AC3E}">
        <p14:creationId xmlns:p14="http://schemas.microsoft.com/office/powerpoint/2010/main" val="3145130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5">
            <a:extLst>
              <a:ext uri="{FF2B5EF4-FFF2-40B4-BE49-F238E27FC236}">
                <a16:creationId xmlns:a16="http://schemas.microsoft.com/office/drawing/2014/main" id="{4A859789-291A-2201-672C-4D4A1E72ADA1}"/>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2023</a:t>
            </a:r>
            <a:endParaRPr dirty="0">
              <a:solidFill>
                <a:schemeClr val="dk1"/>
              </a:solidFill>
            </a:endParaRPr>
          </a:p>
        </p:txBody>
      </p:sp>
      <p:sp>
        <p:nvSpPr>
          <p:cNvPr id="5" name="Google Shape;184;p5">
            <a:extLst>
              <a:ext uri="{FF2B5EF4-FFF2-40B4-BE49-F238E27FC236}">
                <a16:creationId xmlns:a16="http://schemas.microsoft.com/office/drawing/2014/main" id="{0E3A6BB0-2EDA-CA67-CAB1-0471A43A459D}"/>
              </a:ext>
            </a:extLst>
          </p:cNvPr>
          <p:cNvSpPr/>
          <p:nvPr/>
        </p:nvSpPr>
        <p:spPr>
          <a:xfrm>
            <a:off x="1120345" y="1310640"/>
            <a:ext cx="7459775" cy="181356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l"/>
            <a:endParaRPr lang="es-MX" sz="1600" b="1" dirty="0">
              <a:solidFill>
                <a:schemeClr val="dk1"/>
              </a:solidFill>
              <a:latin typeface="+mn-lt"/>
              <a:ea typeface="Century Gothic"/>
              <a:cs typeface="Century Gothic"/>
              <a:sym typeface="Century Gothic"/>
            </a:endParaRPr>
          </a:p>
          <a:p>
            <a:pPr algn="l"/>
            <a:r>
              <a:rPr lang="es-MX" sz="1600" b="1" dirty="0">
                <a:solidFill>
                  <a:schemeClr val="dk1"/>
                </a:solidFill>
                <a:latin typeface="+mn-lt"/>
                <a:ea typeface="Century Gothic"/>
                <a:cs typeface="Century Gothic"/>
                <a:sym typeface="Century Gothic"/>
              </a:rPr>
              <a:t>Lunes 11 de septiembre </a:t>
            </a:r>
          </a:p>
          <a:p>
            <a:pPr algn="l"/>
            <a:r>
              <a:rPr lang="es-MX" sz="1600" dirty="0">
                <a:solidFill>
                  <a:schemeClr val="dk1"/>
                </a:solidFill>
                <a:latin typeface="+mn-lt"/>
                <a:ea typeface="Century Gothic"/>
                <a:cs typeface="Century Gothic"/>
                <a:sym typeface="Century Gothic"/>
              </a:rPr>
              <a:t>Hoy, en "El Poder de la Transparencia" nos acompaña Alejandro Flores, que nos hablará sobre los </a:t>
            </a:r>
            <a:r>
              <a:rPr lang="es-MX" sz="1600" dirty="0" err="1">
                <a:solidFill>
                  <a:schemeClr val="dk1"/>
                </a:solidFill>
                <a:latin typeface="+mn-lt"/>
                <a:ea typeface="Century Gothic"/>
                <a:cs typeface="Century Gothic"/>
                <a:sym typeface="Century Gothic"/>
              </a:rPr>
              <a:t>PBR´s</a:t>
            </a:r>
            <a:r>
              <a:rPr lang="es-MX" sz="1600" dirty="0">
                <a:solidFill>
                  <a:schemeClr val="dk1"/>
                </a:solidFill>
                <a:latin typeface="+mn-lt"/>
                <a:ea typeface="Century Gothic"/>
                <a:cs typeface="Century Gothic"/>
                <a:sym typeface="Century Gothic"/>
              </a:rPr>
              <a:t>, qué son y cómo ayudan en procesos de transparencia.</a:t>
            </a:r>
            <a:r>
              <a:rPr lang="es-ES" sz="1600" dirty="0">
                <a:solidFill>
                  <a:schemeClr val="dk1"/>
                </a:solidFill>
                <a:latin typeface="+mn-lt"/>
                <a:ea typeface="Century Gothic"/>
                <a:cs typeface="Century Gothic"/>
                <a:sym typeface="Century Gothic"/>
              </a:rPr>
              <a:t>.</a:t>
            </a:r>
            <a:endParaRPr lang="es-MX" sz="1600" dirty="0">
              <a:solidFill>
                <a:schemeClr val="dk1"/>
              </a:solidFill>
              <a:latin typeface="+mn-lt"/>
              <a:ea typeface="Century Gothic"/>
              <a:cs typeface="Century Gothic"/>
              <a:sym typeface="Century Gothic"/>
            </a:endParaRPr>
          </a:p>
        </p:txBody>
      </p:sp>
      <p:sp>
        <p:nvSpPr>
          <p:cNvPr id="6" name="Google Shape;184;p5">
            <a:extLst>
              <a:ext uri="{FF2B5EF4-FFF2-40B4-BE49-F238E27FC236}">
                <a16:creationId xmlns:a16="http://schemas.microsoft.com/office/drawing/2014/main" id="{FC9870EA-AA31-8D54-E6A5-00A91E3F11C4}"/>
              </a:ext>
            </a:extLst>
          </p:cNvPr>
          <p:cNvSpPr/>
          <p:nvPr/>
        </p:nvSpPr>
        <p:spPr>
          <a:xfrm>
            <a:off x="1066800" y="3429000"/>
            <a:ext cx="7463687" cy="252730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l"/>
            <a:r>
              <a:rPr lang="es-MX" sz="1600" b="1" dirty="0">
                <a:solidFill>
                  <a:schemeClr val="dk1"/>
                </a:solidFill>
                <a:latin typeface="+mn-lt"/>
                <a:ea typeface="Century Gothic"/>
                <a:cs typeface="Century Gothic"/>
                <a:sym typeface="Century Gothic"/>
              </a:rPr>
              <a:t>Lunes 11 de septiembre </a:t>
            </a:r>
          </a:p>
          <a:p>
            <a:pPr algn="l"/>
            <a:r>
              <a:rPr lang="es-MX" sz="1600" dirty="0">
                <a:solidFill>
                  <a:schemeClr val="dk1"/>
                </a:solidFill>
                <a:latin typeface="+mn-lt"/>
                <a:ea typeface="Century Gothic"/>
                <a:cs typeface="Century Gothic"/>
                <a:sym typeface="Century Gothic"/>
              </a:rPr>
              <a:t>Como parte de las actividades por el 49 aniversario de la UANE campus Saltillo, la Comisionada Presidenta del ICAI, Dulce María Fuentes Mancillas y los Comisionados del ICAI, Bertha Icela Mata Ortiz y Francisco Javier Diez de Urdanivia del Valle participaron en un conversatorio con estudiantes de esa casa de estudios sobre los retos en cuestión de transparencia, datos personales, solicitudes de información, entre otros temas. Al final, los Comisionados recibieron reconocimientos por su participación.</a:t>
            </a:r>
          </a:p>
          <a:p>
            <a:pPr algn="l"/>
            <a:r>
              <a:rPr lang="es-MX" sz="1600" dirty="0">
                <a:solidFill>
                  <a:schemeClr val="dk1"/>
                </a:solidFill>
                <a:latin typeface="+mn-lt"/>
                <a:ea typeface="Century Gothic"/>
                <a:cs typeface="Century Gothic"/>
                <a:sym typeface="Century Gothic"/>
              </a:rPr>
              <a:t>#49añosuane</a:t>
            </a:r>
            <a:endParaRPr lang="es-MX" sz="1600" b="1" dirty="0">
              <a:solidFill>
                <a:schemeClr val="dk1"/>
              </a:solidFill>
              <a:latin typeface="+mn-lt"/>
              <a:ea typeface="Century Gothic"/>
              <a:cs typeface="Century Gothic"/>
              <a:sym typeface="Century Gothic"/>
            </a:endParaRPr>
          </a:p>
        </p:txBody>
      </p:sp>
    </p:spTree>
    <p:extLst>
      <p:ext uri="{BB962C8B-B14F-4D97-AF65-F5344CB8AC3E}">
        <p14:creationId xmlns:p14="http://schemas.microsoft.com/office/powerpoint/2010/main" val="3712014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5">
            <a:extLst>
              <a:ext uri="{FF2B5EF4-FFF2-40B4-BE49-F238E27FC236}">
                <a16:creationId xmlns:a16="http://schemas.microsoft.com/office/drawing/2014/main" id="{796A9A67-A20C-A92F-B0EC-19A6EC2E221A}"/>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2023</a:t>
            </a:r>
            <a:endParaRPr dirty="0">
              <a:solidFill>
                <a:schemeClr val="dk1"/>
              </a:solidFill>
            </a:endParaRPr>
          </a:p>
        </p:txBody>
      </p:sp>
      <p:sp>
        <p:nvSpPr>
          <p:cNvPr id="5" name="Google Shape;184;p5">
            <a:extLst>
              <a:ext uri="{FF2B5EF4-FFF2-40B4-BE49-F238E27FC236}">
                <a16:creationId xmlns:a16="http://schemas.microsoft.com/office/drawing/2014/main" id="{2119D0D6-C0D6-F32C-9150-3805CDC0DA89}"/>
              </a:ext>
            </a:extLst>
          </p:cNvPr>
          <p:cNvSpPr/>
          <p:nvPr/>
        </p:nvSpPr>
        <p:spPr>
          <a:xfrm>
            <a:off x="1120345" y="929640"/>
            <a:ext cx="7459775" cy="219456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l"/>
            <a:endParaRPr lang="es-MX" sz="1600" b="1" dirty="0">
              <a:solidFill>
                <a:schemeClr val="dk1"/>
              </a:solidFill>
              <a:latin typeface="+mn-lt"/>
              <a:ea typeface="Century Gothic"/>
              <a:cs typeface="Century Gothic"/>
              <a:sym typeface="Century Gothic"/>
            </a:endParaRPr>
          </a:p>
          <a:p>
            <a:pPr algn="l"/>
            <a:endParaRPr lang="es-MX" sz="1600" b="1" dirty="0">
              <a:solidFill>
                <a:schemeClr val="dk1"/>
              </a:solidFill>
              <a:latin typeface="+mn-lt"/>
              <a:ea typeface="Century Gothic"/>
              <a:cs typeface="Century Gothic"/>
              <a:sym typeface="Century Gothic"/>
            </a:endParaRPr>
          </a:p>
          <a:p>
            <a:pPr algn="l"/>
            <a:r>
              <a:rPr lang="es-MX" sz="1600" b="1" dirty="0">
                <a:solidFill>
                  <a:schemeClr val="dk1"/>
                </a:solidFill>
                <a:latin typeface="+mn-lt"/>
                <a:ea typeface="Century Gothic"/>
                <a:cs typeface="Century Gothic"/>
                <a:sym typeface="Century Gothic"/>
              </a:rPr>
              <a:t>Martes 12 de septiembre</a:t>
            </a:r>
          </a:p>
          <a:p>
            <a:pPr algn="l"/>
            <a:r>
              <a:rPr lang="es-MX" sz="1600" b="0" i="0" dirty="0">
                <a:solidFill>
                  <a:srgbClr val="050505"/>
                </a:solidFill>
                <a:effectLst/>
                <a:latin typeface="+mn-lt"/>
              </a:rPr>
              <a:t>Ana Lucia </a:t>
            </a:r>
            <a:r>
              <a:rPr lang="es-MX" sz="1600" b="0" i="0" dirty="0" err="1">
                <a:solidFill>
                  <a:srgbClr val="050505"/>
                </a:solidFill>
                <a:effectLst/>
                <a:latin typeface="+mn-lt"/>
              </a:rPr>
              <a:t>Retta</a:t>
            </a:r>
            <a:r>
              <a:rPr lang="es-MX" sz="1600" b="0" i="0" dirty="0">
                <a:solidFill>
                  <a:srgbClr val="050505"/>
                </a:solidFill>
                <a:effectLst/>
                <a:latin typeface="+mn-lt"/>
              </a:rPr>
              <a:t> Rojas, Jefa del Departamento de Seguimiento del ICAI impartió la Capacitación "Protección de Datos Personales" a alumnos de la Escuela Secundaria Técnica No. 23, "Rafael Cepeda de la Fuente", en Arteaga, Coahuila.</a:t>
            </a:r>
          </a:p>
          <a:p>
            <a:pPr algn="l"/>
            <a:endParaRPr lang="es-MX" sz="1600" b="1" dirty="0">
              <a:solidFill>
                <a:schemeClr val="dk1"/>
              </a:solidFill>
              <a:latin typeface="+mn-lt"/>
              <a:ea typeface="Century Gothic"/>
              <a:cs typeface="Century Gothic"/>
              <a:sym typeface="Century Gothic"/>
            </a:endParaRPr>
          </a:p>
        </p:txBody>
      </p:sp>
      <p:sp>
        <p:nvSpPr>
          <p:cNvPr id="6" name="Google Shape;184;p5">
            <a:extLst>
              <a:ext uri="{FF2B5EF4-FFF2-40B4-BE49-F238E27FC236}">
                <a16:creationId xmlns:a16="http://schemas.microsoft.com/office/drawing/2014/main" id="{AC7E58CE-BE22-3634-8533-FD01B5CDE297}"/>
              </a:ext>
            </a:extLst>
          </p:cNvPr>
          <p:cNvSpPr/>
          <p:nvPr/>
        </p:nvSpPr>
        <p:spPr>
          <a:xfrm>
            <a:off x="1070712" y="3429000"/>
            <a:ext cx="7459775" cy="249936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l"/>
            <a:r>
              <a:rPr lang="es-MX" sz="1600" b="1" dirty="0">
                <a:solidFill>
                  <a:schemeClr val="dk1"/>
                </a:solidFill>
                <a:latin typeface="+mn-lt"/>
                <a:ea typeface="Century Gothic"/>
                <a:cs typeface="Century Gothic"/>
                <a:sym typeface="Century Gothic"/>
              </a:rPr>
              <a:t> Martes 12 de septiembre </a:t>
            </a:r>
          </a:p>
          <a:p>
            <a:pPr algn="l"/>
            <a:r>
              <a:rPr lang="es-MX" sz="1600" dirty="0">
                <a:solidFill>
                  <a:schemeClr val="dk1"/>
                </a:solidFill>
                <a:latin typeface="+mn-lt"/>
                <a:ea typeface="Century Gothic"/>
                <a:cs typeface="Century Gothic"/>
                <a:sym typeface="Century Gothic"/>
              </a:rPr>
              <a:t>Los estudiantes del Centro de Bachillerato Tecnológico Industrial y de Servicio (</a:t>
            </a:r>
            <a:r>
              <a:rPr lang="es-MX" sz="1600" dirty="0" err="1">
                <a:solidFill>
                  <a:schemeClr val="dk1"/>
                </a:solidFill>
                <a:latin typeface="+mn-lt"/>
                <a:ea typeface="Century Gothic"/>
                <a:cs typeface="Century Gothic"/>
                <a:sym typeface="Century Gothic"/>
              </a:rPr>
              <a:t>CBTis</a:t>
            </a:r>
            <a:r>
              <a:rPr lang="es-MX" sz="1600" dirty="0">
                <a:solidFill>
                  <a:schemeClr val="dk1"/>
                </a:solidFill>
                <a:latin typeface="+mn-lt"/>
                <a:ea typeface="Century Gothic"/>
                <a:cs typeface="Century Gothic"/>
                <a:sym typeface="Century Gothic"/>
              </a:rPr>
              <a:t>) No. 239, plantel de #Nava, Coahuila recibieron, hoy por la mañana, capacitación sobre Derecho de Acceso a la Información, Transparencia y Protección de Datos Personales que impartió Arturo Valdez Ramos, Jefe del Departamento de Tecnologías de la Información y Seguimiento de Programas del ICAI.</a:t>
            </a:r>
          </a:p>
          <a:p>
            <a:pPr algn="l"/>
            <a:endParaRPr lang="es-MX" sz="1600" b="1" dirty="0">
              <a:solidFill>
                <a:schemeClr val="dk1"/>
              </a:solidFill>
              <a:latin typeface="+mn-lt"/>
              <a:ea typeface="Century Gothic"/>
              <a:cs typeface="Century Gothic"/>
              <a:sym typeface="Century Gothic"/>
            </a:endParaRPr>
          </a:p>
        </p:txBody>
      </p:sp>
    </p:spTree>
    <p:extLst>
      <p:ext uri="{BB962C8B-B14F-4D97-AF65-F5344CB8AC3E}">
        <p14:creationId xmlns:p14="http://schemas.microsoft.com/office/powerpoint/2010/main" val="1512797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5">
            <a:extLst>
              <a:ext uri="{FF2B5EF4-FFF2-40B4-BE49-F238E27FC236}">
                <a16:creationId xmlns:a16="http://schemas.microsoft.com/office/drawing/2014/main" id="{964B4E3F-7C95-DCC0-43B3-C9529CCAB359}"/>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2023</a:t>
            </a:r>
            <a:endParaRPr dirty="0">
              <a:solidFill>
                <a:schemeClr val="dk1"/>
              </a:solidFill>
            </a:endParaRPr>
          </a:p>
        </p:txBody>
      </p:sp>
      <p:sp>
        <p:nvSpPr>
          <p:cNvPr id="5" name="Google Shape;184;p5">
            <a:extLst>
              <a:ext uri="{FF2B5EF4-FFF2-40B4-BE49-F238E27FC236}">
                <a16:creationId xmlns:a16="http://schemas.microsoft.com/office/drawing/2014/main" id="{0401A512-5BFF-59D9-9998-5F377C4DCDA0}"/>
              </a:ext>
            </a:extLst>
          </p:cNvPr>
          <p:cNvSpPr/>
          <p:nvPr/>
        </p:nvSpPr>
        <p:spPr>
          <a:xfrm>
            <a:off x="1120345" y="812799"/>
            <a:ext cx="7459775" cy="3323771"/>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l"/>
            <a:endParaRPr lang="es-MX" sz="1600" b="1" dirty="0">
              <a:solidFill>
                <a:schemeClr val="dk1"/>
              </a:solidFill>
              <a:latin typeface="+mn-lt"/>
              <a:ea typeface="Century Gothic"/>
              <a:cs typeface="Century Gothic"/>
              <a:sym typeface="Century Gothic"/>
            </a:endParaRPr>
          </a:p>
          <a:p>
            <a:pPr algn="l"/>
            <a:endParaRPr lang="es-MX" sz="1600" b="1" dirty="0">
              <a:solidFill>
                <a:schemeClr val="dk1"/>
              </a:solidFill>
              <a:latin typeface="+mn-lt"/>
              <a:ea typeface="Century Gothic"/>
              <a:cs typeface="Century Gothic"/>
              <a:sym typeface="Century Gothic"/>
            </a:endParaRPr>
          </a:p>
          <a:p>
            <a:pPr algn="l"/>
            <a:r>
              <a:rPr lang="es-MX" sz="1600" b="1" dirty="0">
                <a:solidFill>
                  <a:schemeClr val="dk1"/>
                </a:solidFill>
                <a:latin typeface="+mn-lt"/>
                <a:ea typeface="Century Gothic"/>
                <a:cs typeface="Century Gothic"/>
                <a:sym typeface="Century Gothic"/>
              </a:rPr>
              <a:t>Martes 12 de septiembre</a:t>
            </a:r>
          </a:p>
          <a:p>
            <a:pPr algn="l"/>
            <a:r>
              <a:rPr lang="es-MX" sz="1600" dirty="0">
                <a:solidFill>
                  <a:schemeClr val="dk1"/>
                </a:solidFill>
                <a:latin typeface="+mn-lt"/>
                <a:ea typeface="Century Gothic"/>
                <a:cs typeface="Century Gothic"/>
                <a:sym typeface="Century Gothic"/>
              </a:rPr>
              <a:t>Verónica Ramos Torres, Directora de Gestión Documental y Procedimientos del ICAI, capacitó a personas servidoras públicas del Poder Ejecutivo, Descentralizados, Universidades e Institutos, en materia de Entrega Recepción de documentos. </a:t>
            </a:r>
          </a:p>
          <a:p>
            <a:pPr algn="l"/>
            <a:r>
              <a:rPr lang="es-MX" sz="1600" dirty="0">
                <a:solidFill>
                  <a:schemeClr val="dk1"/>
                </a:solidFill>
                <a:latin typeface="+mn-lt"/>
                <a:ea typeface="Century Gothic"/>
                <a:cs typeface="Century Gothic"/>
                <a:sym typeface="Century Gothic"/>
              </a:rPr>
              <a:t>Del 12 al 15 de septiembre se impartirán 3 capacitaciones diarias.</a:t>
            </a:r>
          </a:p>
          <a:p>
            <a:pPr algn="l"/>
            <a:r>
              <a:rPr lang="es-MX" sz="1600" dirty="0">
                <a:solidFill>
                  <a:schemeClr val="dk1"/>
                </a:solidFill>
                <a:latin typeface="+mn-lt"/>
                <a:ea typeface="Century Gothic"/>
                <a:cs typeface="Century Gothic"/>
                <a:sym typeface="Century Gothic"/>
              </a:rPr>
              <a:t>La primera capacitación de hoy fue para 38 personas servidoras públicas, la segunda para 100 y la tercera para 42.</a:t>
            </a:r>
          </a:p>
          <a:p>
            <a:pPr algn="l"/>
            <a:r>
              <a:rPr lang="es-MX" sz="1600" dirty="0">
                <a:solidFill>
                  <a:schemeClr val="dk1"/>
                </a:solidFill>
                <a:latin typeface="+mn-lt"/>
                <a:ea typeface="Century Gothic"/>
                <a:cs typeface="Century Gothic"/>
                <a:sym typeface="Century Gothic"/>
              </a:rPr>
              <a:t>Estos cursos se dan como parte de las actividades del programa de la Entrega-Recepción de la Administración Estatal que lleva a cabo la Secretaría de Fiscalización y Rendición de Cuentas</a:t>
            </a:r>
          </a:p>
        </p:txBody>
      </p:sp>
      <p:sp>
        <p:nvSpPr>
          <p:cNvPr id="6" name="Google Shape;184;p5">
            <a:extLst>
              <a:ext uri="{FF2B5EF4-FFF2-40B4-BE49-F238E27FC236}">
                <a16:creationId xmlns:a16="http://schemas.microsoft.com/office/drawing/2014/main" id="{07FE9C6D-5536-864D-46C2-E1E8CF4CBA12}"/>
              </a:ext>
            </a:extLst>
          </p:cNvPr>
          <p:cNvSpPr/>
          <p:nvPr/>
        </p:nvSpPr>
        <p:spPr>
          <a:xfrm>
            <a:off x="1070712" y="4546601"/>
            <a:ext cx="7459775" cy="181356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l"/>
            <a:r>
              <a:rPr lang="es-MX" sz="1600" b="1" dirty="0">
                <a:solidFill>
                  <a:schemeClr val="dk1"/>
                </a:solidFill>
                <a:latin typeface="+mn-lt"/>
                <a:ea typeface="Century Gothic"/>
                <a:cs typeface="Century Gothic"/>
                <a:sym typeface="Century Gothic"/>
              </a:rPr>
              <a:t> Martes 12 de septiembre </a:t>
            </a:r>
          </a:p>
          <a:p>
            <a:pPr algn="l"/>
            <a:r>
              <a:rPr lang="es-MX" sz="1600" dirty="0">
                <a:solidFill>
                  <a:schemeClr val="dk1"/>
                </a:solidFill>
                <a:latin typeface="+mn-lt"/>
                <a:ea typeface="Century Gothic"/>
                <a:cs typeface="Century Gothic"/>
                <a:sym typeface="Century Gothic"/>
              </a:rPr>
              <a:t>La mañana de hoy, alumnos del Centro de Estudios Científicos y Tecnológicos, de Arteaga, Coahuila recibieron una charla sobre protección de datos personales de parte de Ana Lucia </a:t>
            </a:r>
            <a:r>
              <a:rPr lang="es-MX" sz="1600" dirty="0" err="1">
                <a:solidFill>
                  <a:schemeClr val="dk1"/>
                </a:solidFill>
                <a:latin typeface="+mn-lt"/>
                <a:ea typeface="Century Gothic"/>
                <a:cs typeface="Century Gothic"/>
                <a:sym typeface="Century Gothic"/>
              </a:rPr>
              <a:t>Retta</a:t>
            </a:r>
            <a:r>
              <a:rPr lang="es-MX" sz="1600" dirty="0">
                <a:solidFill>
                  <a:schemeClr val="dk1"/>
                </a:solidFill>
                <a:latin typeface="+mn-lt"/>
                <a:ea typeface="Century Gothic"/>
                <a:cs typeface="Century Gothic"/>
                <a:sym typeface="Century Gothic"/>
              </a:rPr>
              <a:t> Rojas, Jefa del Departamento de Seguimiento del ICAI.</a:t>
            </a:r>
          </a:p>
          <a:p>
            <a:pPr algn="l"/>
            <a:endParaRPr lang="es-MX" sz="1600" b="1" dirty="0">
              <a:solidFill>
                <a:schemeClr val="dk1"/>
              </a:solidFill>
              <a:latin typeface="+mn-lt"/>
              <a:ea typeface="Century Gothic"/>
              <a:cs typeface="Century Gothic"/>
              <a:sym typeface="Century Gothic"/>
            </a:endParaRPr>
          </a:p>
        </p:txBody>
      </p:sp>
    </p:spTree>
    <p:extLst>
      <p:ext uri="{BB962C8B-B14F-4D97-AF65-F5344CB8AC3E}">
        <p14:creationId xmlns:p14="http://schemas.microsoft.com/office/powerpoint/2010/main" val="2582073526"/>
      </p:ext>
    </p:extLst>
  </p:cSld>
  <p:clrMapOvr>
    <a:masterClrMapping/>
  </p:clrMapOvr>
</p:sld>
</file>

<file path=ppt/theme/theme1.xml><?xml version="1.0" encoding="utf-8"?>
<a:theme xmlns:a="http://schemas.openxmlformats.org/drawingml/2006/main" name="Parallax">
  <a:themeElements>
    <a:clrScheme name="Parallax">
      <a:dk1>
        <a:srgbClr val="000000"/>
      </a:dk1>
      <a:lt1>
        <a:srgbClr val="FFFFFF"/>
      </a:lt1>
      <a:dk2>
        <a:srgbClr val="212121"/>
      </a:dk2>
      <a:lt2>
        <a:srgbClr val="CDD0D1"/>
      </a:lt2>
      <a:accent1>
        <a:srgbClr val="BC1C1C"/>
      </a:accent1>
      <a:accent2>
        <a:srgbClr val="F67534"/>
      </a:accent2>
      <a:accent3>
        <a:srgbClr val="EAAC35"/>
      </a:accent3>
      <a:accent4>
        <a:srgbClr val="9BAF68"/>
      </a:accent4>
      <a:accent5>
        <a:srgbClr val="68B9A6"/>
      </a:accent5>
      <a:accent6>
        <a:srgbClr val="50B1D4"/>
      </a:accent6>
      <a:hlink>
        <a:srgbClr val="E46416"/>
      </a:hlink>
      <a:folHlink>
        <a:srgbClr val="EE934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3126</TotalTime>
  <Words>3559</Words>
  <Application>Microsoft Office PowerPoint</Application>
  <PresentationFormat>Presentación en pantalla (4:3)</PresentationFormat>
  <Paragraphs>196</Paragraphs>
  <Slides>28</Slides>
  <Notes>5</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28</vt:i4>
      </vt:variant>
    </vt:vector>
  </HeadingPairs>
  <TitlesOfParts>
    <vt:vector size="32" baseType="lpstr">
      <vt:lpstr>Arial</vt:lpstr>
      <vt:lpstr>Century Gothic</vt:lpstr>
      <vt:lpstr>Corbel</vt:lpstr>
      <vt:lpstr>Parallax</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HP</dc:creator>
  <cp:lastModifiedBy>HP</cp:lastModifiedBy>
  <cp:revision>874</cp:revision>
  <dcterms:created xsi:type="dcterms:W3CDTF">2021-03-23T20:23:42Z</dcterms:created>
  <dcterms:modified xsi:type="dcterms:W3CDTF">2023-10-06T21:25:01Z</dcterms:modified>
</cp:coreProperties>
</file>