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9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119,821</a:t>
          </a: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4244</a:t>
          </a: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801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Hoja_de_c_lculo_de_Microsoft_Excel1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Junio 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MAYO 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750139"/>
              </p:ext>
            </p:extLst>
          </p:nvPr>
        </p:nvGraphicFramePr>
        <p:xfrm>
          <a:off x="1892301" y="1526016"/>
          <a:ext cx="6096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18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28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159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66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38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271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126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82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5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5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Recibidas: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Por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Grupo de </a:t>
            </a:r>
            <a:r>
              <a:rPr lang="es-MX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Sujetos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ABRIL 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MAYO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869530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002504" y="752273"/>
            <a:ext cx="31390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MAYO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896822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193728"/>
              </p:ext>
            </p:extLst>
          </p:nvPr>
        </p:nvGraphicFramePr>
        <p:xfrm>
          <a:off x="541261" y="2159661"/>
          <a:ext cx="8212513" cy="3435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Hoja de cálculo" r:id="rId4" imgW="10677394" imgH="4467361" progId="Excel.Sheet.12">
                  <p:embed/>
                </p:oleObj>
              </mc:Choice>
              <mc:Fallback>
                <p:oleObj name="Hoja de cálculo" r:id="rId4" imgW="10677394" imgH="44673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1261" y="2159661"/>
                        <a:ext cx="8212513" cy="3435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Junio 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MAYO 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900583236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17394" y="2174494"/>
            <a:ext cx="1442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gency FB" panose="020B0503020202020204" pitchFamily="34" charset="0"/>
              </a:rPr>
              <a:t>MAYO 2021</a:t>
            </a:r>
            <a:endParaRPr lang="es-MX" sz="2400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077196"/>
              </p:ext>
            </p:extLst>
          </p:nvPr>
        </p:nvGraphicFramePr>
        <p:xfrm>
          <a:off x="2670175" y="1825625"/>
          <a:ext cx="469265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" name="Hoja de cálculo" r:id="rId4" imgW="5381539" imgH="5353136" progId="Excel.Sheet.8">
                  <p:embed/>
                </p:oleObj>
              </mc:Choice>
              <mc:Fallback>
                <p:oleObj name="Hoja de cálculo" r:id="rId4" imgW="5381539" imgH="535313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1825625"/>
                        <a:ext cx="469265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MAYO 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331389"/>
              </p:ext>
            </p:extLst>
          </p:nvPr>
        </p:nvGraphicFramePr>
        <p:xfrm>
          <a:off x="1447800" y="1936750"/>
          <a:ext cx="6403975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" name="Hoja de cálculo" r:id="rId4" imgW="6886706" imgH="4362404" progId="Excel.Sheet.8">
                  <p:embed/>
                </p:oleObj>
              </mc:Choice>
              <mc:Fallback>
                <p:oleObj name="Hoja de cálculo" r:id="rId4" imgW="6886706" imgH="4362404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03975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391703"/>
              </p:ext>
            </p:extLst>
          </p:nvPr>
        </p:nvGraphicFramePr>
        <p:xfrm>
          <a:off x="1287463" y="2216150"/>
          <a:ext cx="8183562" cy="468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3" name="Hoja de cálculo" r:id="rId4" imgW="6153005" imgH="3714849" progId="Excel.Sheet.8">
                  <p:embed/>
                </p:oleObj>
              </mc:Choice>
              <mc:Fallback>
                <p:oleObj name="Hoja de cálculo" r:id="rId4" imgW="6153005" imgH="3714849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2216150"/>
                        <a:ext cx="8183562" cy="468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MAYO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09126"/>
              </p:ext>
            </p:extLst>
          </p:nvPr>
        </p:nvGraphicFramePr>
        <p:xfrm>
          <a:off x="1586249" y="2289369"/>
          <a:ext cx="6444038" cy="427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SIMAS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Acuña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  <a:tr h="31213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</a:tr>
              <a:tr h="27817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22961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99882"/>
              </p:ext>
            </p:extLst>
          </p:nvPr>
        </p:nvGraphicFramePr>
        <p:xfrm>
          <a:off x="375480" y="2179942"/>
          <a:ext cx="4174567" cy="451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ABRIL</a:t>
                      </a:r>
                      <a:r>
                        <a:rPr lang="es-MX" baseline="0" dirty="0" smtClean="0">
                          <a:latin typeface="Agency FB" panose="020B0503020202020204" pitchFamily="34" charset="0"/>
                        </a:rPr>
                        <a:t>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391681"/>
              </p:ext>
            </p:extLst>
          </p:nvPr>
        </p:nvGraphicFramePr>
        <p:xfrm>
          <a:off x="4793266" y="2173885"/>
          <a:ext cx="3948329" cy="4548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MAYO</a:t>
                      </a:r>
                      <a:r>
                        <a:rPr lang="es-MX" baseline="0" dirty="0" smtClean="0">
                          <a:latin typeface="Agency FB" panose="020B0503020202020204" pitchFamily="34" charset="0"/>
                        </a:rPr>
                        <a:t>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SIMAS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Acuña</a:t>
                      </a: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007568"/>
              </p:ext>
            </p:extLst>
          </p:nvPr>
        </p:nvGraphicFramePr>
        <p:xfrm>
          <a:off x="1143000" y="2324991"/>
          <a:ext cx="6898627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 algn="l" fontAlgn="b">
                        <a:buAutoNum type="arabicPeriod"/>
                      </a:pPr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Acuña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234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198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2883</TotalTime>
  <Words>533</Words>
  <Application>Microsoft Office PowerPoint</Application>
  <PresentationFormat>Presentación en pantalla (4:3)</PresentationFormat>
  <Paragraphs>169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</vt:lpstr>
      <vt:lpstr>Presentación de PowerPoint</vt:lpstr>
      <vt:lpstr>Presentación de PowerPoint</vt:lpstr>
      <vt:lpstr>Presentación de PowerPoint</vt:lpstr>
      <vt:lpstr>Solicitudes Recibidas MAYO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ABRIL 2021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324</cp:revision>
  <dcterms:created xsi:type="dcterms:W3CDTF">2019-12-10T21:15:06Z</dcterms:created>
  <dcterms:modified xsi:type="dcterms:W3CDTF">2021-06-07T17:40:48Z</dcterms:modified>
</cp:coreProperties>
</file>