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>
        <p:scale>
          <a:sx n="80" d="100"/>
          <a:sy n="80" d="100"/>
        </p:scale>
        <p:origin x="756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120,428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4,851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607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120,428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ANUAL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4,851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607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05/07/2021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05/07/2021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05/07/2021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05/07/2021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05/07/2021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05/07/2021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package" Target="../embeddings/Hoja_de_c_lculo_de_Microsoft_Excel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Julio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JUNIO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242670"/>
              </p:ext>
            </p:extLst>
          </p:nvPr>
        </p:nvGraphicFramePr>
        <p:xfrm>
          <a:off x="1892301" y="1526016"/>
          <a:ext cx="6096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26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19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174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45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167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100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10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5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3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gency FB" panose="020B0503020202020204" pitchFamily="34" charset="0"/>
                        </a:rPr>
                        <a:t>1</a:t>
                      </a:r>
                      <a:endParaRPr lang="es-MX" sz="1800" b="0" dirty="0" smtClean="0">
                        <a:solidFill>
                          <a:schemeClr val="tx1">
                            <a:lumMod val="50000"/>
                          </a:schemeClr>
                        </a:solidFill>
                        <a:latin typeface="Agency FB" panose="020B0503020202020204" pitchFamily="34" charset="0"/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Por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Grupo de </a:t>
            </a:r>
            <a:r>
              <a:rPr lang="es-MX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Sujetos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JUNIO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76055" y="752273"/>
            <a:ext cx="31918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4" y="1900237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359224"/>
              </p:ext>
            </p:extLst>
          </p:nvPr>
        </p:nvGraphicFramePr>
        <p:xfrm>
          <a:off x="541261" y="2159661"/>
          <a:ext cx="8212513" cy="3435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Hoja de cálculo" r:id="rId4" imgW="10677394" imgH="4467361" progId="Excel.Sheet.12">
                  <p:embed/>
                </p:oleObj>
              </mc:Choice>
              <mc:Fallback>
                <p:oleObj name="Hoja de cálculo" r:id="rId4" imgW="10677394" imgH="44673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1261" y="2159661"/>
                        <a:ext cx="8212513" cy="3435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Julio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JUNIO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2021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190837258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417394" y="2174494"/>
            <a:ext cx="1442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Agency FB" panose="020B0503020202020204" pitchFamily="34" charset="0"/>
              </a:rPr>
              <a:t>JUNI</a:t>
            </a:r>
            <a:r>
              <a:rPr lang="es-MX" sz="2400" b="1" dirty="0" smtClean="0">
                <a:latin typeface="Agency FB" panose="020B0503020202020204" pitchFamily="34" charset="0"/>
              </a:rPr>
              <a:t>O </a:t>
            </a:r>
            <a:r>
              <a:rPr lang="es-MX" sz="2400" b="1" dirty="0" smtClean="0">
                <a:latin typeface="Agency FB" panose="020B0503020202020204" pitchFamily="34" charset="0"/>
              </a:rPr>
              <a:t>2021</a:t>
            </a:r>
            <a:endParaRPr lang="es-MX" sz="2400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407988"/>
              </p:ext>
            </p:extLst>
          </p:nvPr>
        </p:nvGraphicFramePr>
        <p:xfrm>
          <a:off x="2670175" y="1828800"/>
          <a:ext cx="4692650" cy="465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Hoja de cálculo" r:id="rId4" imgW="5391059" imgH="5353136" progId="Excel.Sheet.8">
                  <p:embed/>
                </p:oleObj>
              </mc:Choice>
              <mc:Fallback>
                <p:oleObj name="Hoja de cálculo" r:id="rId4" imgW="5391059" imgH="5353136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1828800"/>
                        <a:ext cx="4692650" cy="465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JUNIO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2021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726654"/>
              </p:ext>
            </p:extLst>
          </p:nvPr>
        </p:nvGraphicFramePr>
        <p:xfrm>
          <a:off x="1447800" y="1936750"/>
          <a:ext cx="6403975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Hoja de cálculo" r:id="rId4" imgW="6886706" imgH="4362404" progId="Excel.Sheet.8">
                  <p:embed/>
                </p:oleObj>
              </mc:Choice>
              <mc:Fallback>
                <p:oleObj name="Hoja de cálculo" r:id="rId4" imgW="6886706" imgH="4362404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03975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087265"/>
              </p:ext>
            </p:extLst>
          </p:nvPr>
        </p:nvGraphicFramePr>
        <p:xfrm>
          <a:off x="1287463" y="2216150"/>
          <a:ext cx="8145462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8" name="Hoja de cálculo" r:id="rId4" imgW="6124444" imgH="3676683" progId="Excel.Sheet.8">
                  <p:embed/>
                </p:oleObj>
              </mc:Choice>
              <mc:Fallback>
                <p:oleObj name="Hoja de cálculo" r:id="rId4" imgW="6124444" imgH="3676683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16150"/>
                        <a:ext cx="8145462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2004-2021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JUNIO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89819"/>
              </p:ext>
            </p:extLst>
          </p:nvPr>
        </p:nvGraphicFramePr>
        <p:xfrm>
          <a:off x="1239253" y="2289369"/>
          <a:ext cx="6791034" cy="3846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884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  <a:tr h="31213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278175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Fiscalización y Rendición de Cuentas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22961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41943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MAYO</a:t>
                      </a:r>
                      <a:r>
                        <a:rPr lang="es-MX" baseline="0" dirty="0" smtClean="0">
                          <a:latin typeface="Agency FB" panose="020B0503020202020204" pitchFamily="34" charset="0"/>
                        </a:rPr>
                        <a:t>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Acuña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SIMAS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Acuña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738425"/>
              </p:ext>
            </p:extLst>
          </p:nvPr>
        </p:nvGraphicFramePr>
        <p:xfrm>
          <a:off x="4793266" y="2173885"/>
          <a:ext cx="3948329" cy="431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JUNIO 2021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Fiscalización y Rendición de Cuentas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Instituto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2021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19994"/>
              </p:ext>
            </p:extLst>
          </p:nvPr>
        </p:nvGraphicFramePr>
        <p:xfrm>
          <a:off x="1143000" y="2324991"/>
          <a:ext cx="6898627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20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420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Acuña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396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Poder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Saltillo</a:t>
                      </a:r>
                      <a:endParaRPr lang="es-MX" sz="20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196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20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effectLst/>
                          <a:latin typeface="Agency FB" panose="020B0503020202020204" pitchFamily="34" charset="0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Instituto </a:t>
                      </a:r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Electoral de Coahuila(IEC)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effectLst/>
                          <a:latin typeface="Agency FB" panose="020B0503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2939</TotalTime>
  <Words>548</Words>
  <Application>Microsoft Office PowerPoint</Application>
  <PresentationFormat>Presentación en pantalla (4:3)</PresentationFormat>
  <Paragraphs>169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Hoja de cálculo de Microsoft Excel</vt:lpstr>
      <vt:lpstr>Presentación de PowerPoint</vt:lpstr>
      <vt:lpstr>Presentación de PowerPoint</vt:lpstr>
      <vt:lpstr>Presentación de PowerPoint</vt:lpstr>
      <vt:lpstr>Solicitudes Recibidas JUNIO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JUNIO 2021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330</cp:revision>
  <dcterms:created xsi:type="dcterms:W3CDTF">2019-12-10T21:15:06Z</dcterms:created>
  <dcterms:modified xsi:type="dcterms:W3CDTF">2021-07-05T16:43:14Z</dcterms:modified>
</cp:coreProperties>
</file>