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D29"/>
    <a:srgbClr val="FF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7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5313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604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416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32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873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18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780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83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81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524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727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E1EE1-FAB1-414B-A8A9-54D91F801E6E}" type="datetimeFigureOut">
              <a:rPr lang="es-MX" smtClean="0"/>
              <a:t>16/02/2021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92556-2F89-4B0E-9EA1-890D6DE2B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765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Artículo 36. Fracción VIII.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El informe sobre las acciones de promoción de la cultura de </a:t>
            </a:r>
            <a:r>
              <a:rPr lang="es-MX" sz="3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transparencia </a:t>
            </a:r>
          </a:p>
          <a:p>
            <a:r>
              <a:rPr lang="es-MX" sz="320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2020</a:t>
            </a:r>
            <a:endParaRPr lang="es-MX" sz="3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20" y="174273"/>
            <a:ext cx="1950720" cy="110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57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Promoción y capacitación en materia de transparencia y acceso a la información a sociedad civil y servidores públicos 2020</a:t>
            </a:r>
            <a:endParaRPr lang="es-MX" sz="3200" dirty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52" y="5956750"/>
            <a:ext cx="1140895" cy="643536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La capacitación y la promoción son pilares </a:t>
            </a:r>
            <a:r>
              <a:rPr lang="es-MX" dirty="0"/>
              <a:t>fundamentales en el quehacer diario del Instituto </a:t>
            </a:r>
            <a:r>
              <a:rPr lang="es-MX" dirty="0" smtClean="0"/>
              <a:t>Coahuilense de </a:t>
            </a:r>
            <a:r>
              <a:rPr lang="es-MX" dirty="0"/>
              <a:t>Acceso a la Información </a:t>
            </a:r>
            <a:r>
              <a:rPr lang="es-MX" dirty="0" smtClean="0"/>
              <a:t>Pública (ICAI</a:t>
            </a:r>
            <a:r>
              <a:rPr lang="es-MX" dirty="0"/>
              <a:t>), ya que es indispensable que </a:t>
            </a:r>
            <a:r>
              <a:rPr lang="es-MX" dirty="0" smtClean="0"/>
              <a:t>los Sujetos </a:t>
            </a:r>
            <a:r>
              <a:rPr lang="es-MX" dirty="0"/>
              <a:t>Obligados (SO) y la </a:t>
            </a:r>
            <a:r>
              <a:rPr lang="es-MX" dirty="0" smtClean="0"/>
              <a:t>sociedad civil </a:t>
            </a:r>
            <a:r>
              <a:rPr lang="es-MX" dirty="0"/>
              <a:t>estén actualizados en cuanto </a:t>
            </a:r>
            <a:r>
              <a:rPr lang="es-MX" dirty="0" smtClean="0"/>
              <a:t>a las </a:t>
            </a:r>
            <a:r>
              <a:rPr lang="es-MX" dirty="0"/>
              <a:t>disposiciones y contenidos de </a:t>
            </a:r>
            <a:r>
              <a:rPr lang="es-MX" dirty="0" smtClean="0"/>
              <a:t>los ordenamientos </a:t>
            </a:r>
            <a:r>
              <a:rPr lang="es-MX" dirty="0"/>
              <a:t>jurídicos que regulan </a:t>
            </a:r>
            <a:r>
              <a:rPr lang="es-MX" dirty="0" smtClean="0"/>
              <a:t>a nivel </a:t>
            </a:r>
            <a:r>
              <a:rPr lang="es-MX" dirty="0"/>
              <a:t>estatal el derecho a la </a:t>
            </a:r>
            <a:r>
              <a:rPr lang="es-MX" dirty="0" smtClean="0"/>
              <a:t>transparencia y </a:t>
            </a:r>
            <a:r>
              <a:rPr lang="es-MX" dirty="0"/>
              <a:t>el acceso a la información </a:t>
            </a:r>
            <a:r>
              <a:rPr lang="es-MX" dirty="0" smtClean="0"/>
              <a:t>pública.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De igual manera, el Instituto impulsa el modelo de gobierno abierto en el Estado, con acciones y actividades dirigidas a sociedad civil y servidores públicos.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031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Promoción y capacitación en materia de transparencia y acceso a la información a sociedad civil </a:t>
            </a:r>
            <a:b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2020</a:t>
            </a:r>
            <a:endParaRPr lang="es-MX" sz="3200" dirty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52" y="5956750"/>
            <a:ext cx="1140895" cy="643536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82775"/>
            <a:ext cx="1049481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A través de los programas </a:t>
            </a:r>
            <a:r>
              <a:rPr lang="es-MX" dirty="0" smtClean="0"/>
              <a:t>Universidad y </a:t>
            </a:r>
            <a:r>
              <a:rPr lang="es-MX" dirty="0"/>
              <a:t>Transparencia, Fortalecimiento</a:t>
            </a:r>
          </a:p>
          <a:p>
            <a:pPr marL="0" indent="0">
              <a:buNone/>
            </a:pPr>
            <a:r>
              <a:rPr lang="es-MX" dirty="0"/>
              <a:t>de la Transparencia en </a:t>
            </a:r>
            <a:r>
              <a:rPr lang="es-MX" dirty="0" smtClean="0"/>
              <a:t>Instituciones de </a:t>
            </a:r>
            <a:r>
              <a:rPr lang="es-MX" dirty="0"/>
              <a:t>Educación y Transparencia y</a:t>
            </a:r>
          </a:p>
          <a:p>
            <a:pPr marL="0" indent="0">
              <a:buNone/>
            </a:pPr>
            <a:r>
              <a:rPr lang="es-MX" dirty="0"/>
              <a:t>Sociedad Civil </a:t>
            </a:r>
            <a:r>
              <a:rPr lang="es-MX" sz="3200" b="1" dirty="0"/>
              <a:t>se capacitó a </a:t>
            </a:r>
            <a:r>
              <a:rPr lang="es-MX" sz="3200" b="1" dirty="0" smtClean="0"/>
              <a:t>3,355 estudiantes </a:t>
            </a:r>
            <a:r>
              <a:rPr lang="es-MX" sz="3200" b="1" dirty="0"/>
              <a:t>y miembros de la</a:t>
            </a:r>
          </a:p>
          <a:p>
            <a:pPr marL="0" indent="0">
              <a:buNone/>
            </a:pPr>
            <a:r>
              <a:rPr lang="es-MX" sz="3200" b="1" dirty="0"/>
              <a:t>sociedad civil a fin de promover </a:t>
            </a:r>
            <a:r>
              <a:rPr lang="es-MX" sz="3200" b="1" dirty="0" smtClean="0"/>
              <a:t>en la </a:t>
            </a:r>
            <a:r>
              <a:rPr lang="es-MX" sz="3200" b="1" dirty="0"/>
              <a:t>ciudadanía el derecho a saber</a:t>
            </a:r>
            <a:r>
              <a:rPr lang="es-MX" dirty="0"/>
              <a:t>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5560" y="4112130"/>
            <a:ext cx="4189185" cy="195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0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Promoción y capacitación en materia de transparencia y acceso a la información a sociedad civil </a:t>
            </a:r>
            <a:b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2020</a:t>
            </a:r>
            <a:endParaRPr lang="es-MX" sz="3200" dirty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52" y="5956750"/>
            <a:ext cx="1140895" cy="643536"/>
          </a:xfrm>
          <a:prstGeom prst="rect">
            <a:avLst/>
          </a:prstGeom>
        </p:spPr>
      </p:pic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55963" y="1752194"/>
            <a:ext cx="10397837" cy="4204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3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Capacitación en materia de transparencia y acceso a la información a servidores públicos</a:t>
            </a:r>
            <a:b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2020</a:t>
            </a:r>
            <a:endParaRPr lang="es-MX" sz="3200" dirty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52" y="5956750"/>
            <a:ext cx="1140895" cy="643536"/>
          </a:xfrm>
          <a:prstGeom prst="rect">
            <a:avLst/>
          </a:prstGeom>
        </p:spPr>
      </p:pic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60074" y="1521466"/>
            <a:ext cx="7349083" cy="5078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1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Acciones en materia de gobierno abierto</a:t>
            </a:r>
            <a:b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s-MX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2020</a:t>
            </a:r>
            <a:endParaRPr lang="es-MX" sz="3200" dirty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52" y="5956750"/>
            <a:ext cx="1140895" cy="643536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825625"/>
            <a:ext cx="5548529" cy="28710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dirty="0"/>
              <a:t>El 2020 ha sido un año </a:t>
            </a:r>
            <a:r>
              <a:rPr lang="es-MX" sz="2000" dirty="0" smtClean="0"/>
              <a:t>de  incertidumbre </a:t>
            </a:r>
            <a:r>
              <a:rPr lang="es-MX" sz="2000" dirty="0"/>
              <a:t>generalizada </a:t>
            </a:r>
            <a:r>
              <a:rPr lang="es-MX" sz="2000" dirty="0" smtClean="0"/>
              <a:t>para los </a:t>
            </a:r>
            <a:r>
              <a:rPr lang="es-MX" sz="2000" dirty="0"/>
              <a:t>gobiernos, la sociedad civil y </a:t>
            </a:r>
            <a:r>
              <a:rPr lang="es-MX" sz="2000" dirty="0" smtClean="0"/>
              <a:t>la ciudadanía</a:t>
            </a:r>
            <a:r>
              <a:rPr lang="es-MX" sz="2000" dirty="0"/>
              <a:t>. Ante este panorama </a:t>
            </a:r>
            <a:r>
              <a:rPr lang="es-MX" sz="2000" dirty="0" smtClean="0"/>
              <a:t>el Gobierno </a:t>
            </a:r>
            <a:r>
              <a:rPr lang="es-MX" sz="2000" dirty="0"/>
              <a:t>Abierto ofrece un </a:t>
            </a:r>
            <a:r>
              <a:rPr lang="es-MX" sz="2000" dirty="0" smtClean="0"/>
              <a:t>nuevo sistema </a:t>
            </a:r>
            <a:r>
              <a:rPr lang="es-MX" sz="2000" dirty="0"/>
              <a:t>de respuesta, proyectos </a:t>
            </a:r>
            <a:r>
              <a:rPr lang="es-MX" sz="2000" dirty="0" smtClean="0"/>
              <a:t>y enfoques.</a:t>
            </a:r>
          </a:p>
          <a:p>
            <a:pPr marL="0" indent="0">
              <a:buNone/>
            </a:pPr>
            <a:r>
              <a:rPr lang="es-MX" sz="2000" dirty="0"/>
              <a:t>Por ello, a fin de continuar aperturando la información y apegándose al modelo de Gobierno Abierto, el Instituto instaló una sala audio-visual con la que fue posible llevar a cabo, de manera segura y reduciendo al mínimo el riesgo </a:t>
            </a:r>
            <a:r>
              <a:rPr lang="es-MX" sz="2000" dirty="0" smtClean="0"/>
              <a:t>de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728" y="1825625"/>
            <a:ext cx="5023684" cy="2572602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38199" y="4655108"/>
            <a:ext cx="10688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contagios, 22 </a:t>
            </a:r>
            <a:r>
              <a:rPr lang="es-MX" sz="2000" dirty="0"/>
              <a:t>acciones a distancia con las cinco regiones del Estado que</a:t>
            </a:r>
            <a:r>
              <a:rPr lang="es-MX" sz="2400" dirty="0"/>
              <a:t> </a:t>
            </a:r>
            <a:r>
              <a:rPr lang="es-MX" sz="2400" b="1" dirty="0"/>
              <a:t>impactaron un total de 257 </a:t>
            </a:r>
            <a:r>
              <a:rPr lang="es-MX" sz="2400" b="1" dirty="0" smtClean="0"/>
              <a:t>personas, entre sociedad civil y servidores públicos,</a:t>
            </a:r>
            <a:r>
              <a:rPr lang="es-MX" sz="2000" b="1" dirty="0" smtClean="0"/>
              <a:t> </a:t>
            </a:r>
            <a:r>
              <a:rPr lang="es-MX" sz="2000" dirty="0" smtClean="0"/>
              <a:t>de </a:t>
            </a:r>
            <a:r>
              <a:rPr lang="es-MX" sz="2000" dirty="0"/>
              <a:t>los cuales 131 fueron mujeres y 126 hombres.</a:t>
            </a:r>
          </a:p>
          <a:p>
            <a:endParaRPr lang="es-MX" sz="2000" dirty="0"/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64595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347</Words>
  <Application>Microsoft Office PowerPoint</Application>
  <PresentationFormat>Panorámica</PresentationFormat>
  <Paragraphs>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 Semibold</vt:lpstr>
      <vt:lpstr>Tema de Office</vt:lpstr>
      <vt:lpstr>Artículo 36. Fracción VIII. </vt:lpstr>
      <vt:lpstr>Promoción y capacitación en materia de transparencia y acceso a la información a sociedad civil y servidores públicos 2020</vt:lpstr>
      <vt:lpstr>Promoción y capacitación en materia de transparencia y acceso a la información a sociedad civil  2020</vt:lpstr>
      <vt:lpstr>Promoción y capacitación en materia de transparencia y acceso a la información a sociedad civil  2020</vt:lpstr>
      <vt:lpstr>Capacitación en materia de transparencia y acceso a la información a servidores públicos 2020</vt:lpstr>
      <vt:lpstr>Acciones en materia de gobierno abierto 2020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36. Fracción VIII.</dc:title>
  <dc:creator>ICAI02</dc:creator>
  <cp:lastModifiedBy>ESCRITORIO27</cp:lastModifiedBy>
  <cp:revision>15</cp:revision>
  <dcterms:created xsi:type="dcterms:W3CDTF">2020-02-11T21:20:04Z</dcterms:created>
  <dcterms:modified xsi:type="dcterms:W3CDTF">2021-02-16T19:56:58Z</dcterms:modified>
</cp:coreProperties>
</file>