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49"/>
    <p:restoredTop sz="94579"/>
  </p:normalViewPr>
  <p:slideViewPr>
    <p:cSldViewPr snapToGrid="0" snapToObjects="1">
      <p:cViewPr varScale="1">
        <p:scale>
          <a:sx n="53" d="100"/>
          <a:sy n="53" d="100"/>
        </p:scale>
        <p:origin x="176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09EE22-009B-B948-81D9-13F3E24E9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173ABD9-ADC4-604A-9722-04D51DB0D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CE52AB4-8CED-CE44-8215-71BF8E625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5DF1-BBA8-A643-88F7-8A3B68E083B9}" type="datetimeFigureOut">
              <a:rPr lang="es-MX" smtClean="0"/>
              <a:t>02/05/18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DA09D3-7C04-A241-9A3D-83D5BAEA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F3B952E-85D6-C547-921A-D8EDC539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7118-CC26-F84A-92E2-0708B68E222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245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5D511A-D472-E04A-90ED-1660C37E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CB1CABD-113F-984E-B39D-33B3BDBE2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A56A393-5C61-7F4E-BD75-C2640EB6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5DF1-BBA8-A643-88F7-8A3B68E083B9}" type="datetimeFigureOut">
              <a:rPr lang="es-MX" smtClean="0"/>
              <a:t>02/05/18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1298241-3E1A-1C43-B8E3-55C42B46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FF3B92-8015-CF46-AC30-1C9C03CE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7118-CC26-F84A-92E2-0708B68E222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878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86B099A-5261-4A4C-ABAF-47A626F1D3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DD69D8D-59F6-F241-B9DF-D36DD96D0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39C29F2-8A55-B949-8FD5-2F957E1B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5DF1-BBA8-A643-88F7-8A3B68E083B9}" type="datetimeFigureOut">
              <a:rPr lang="es-MX" smtClean="0"/>
              <a:t>02/05/18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78B49E8-894D-7144-85B8-D4A110AB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5FF6FF5-1785-8945-8509-D7BC021F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7118-CC26-F84A-92E2-0708B68E222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044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163D5D-9A04-FE40-820B-44D0AD60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1BE4035-4574-434F-A00E-B2A9D5BC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72156A0-94DE-6045-B012-B0624CD9E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5DF1-BBA8-A643-88F7-8A3B68E083B9}" type="datetimeFigureOut">
              <a:rPr lang="es-MX" smtClean="0"/>
              <a:t>02/05/18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CA8778-512B-A54D-ADF3-6071D2DBE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01FE6B0-BB72-654A-827D-B189562B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7118-CC26-F84A-92E2-0708B68E222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715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518DFA-08A9-F94A-9C39-D6432A37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6DB950F-5C94-E64D-8D01-21C1C8830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4748CCA-6388-DE47-90F6-6588B085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5DF1-BBA8-A643-88F7-8A3B68E083B9}" type="datetimeFigureOut">
              <a:rPr lang="es-MX" smtClean="0"/>
              <a:t>02/05/18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CA78DE9-D815-3A44-B58B-EBB5BEEA8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61F6202-53DF-5142-8217-5E96DBB2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7118-CC26-F84A-92E2-0708B68E222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261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3C3799-83AA-D641-8C65-250B68CE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A5CDA90-B944-BE4B-9C5A-ACB706FB1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B5E87D5-5266-F04D-A641-779D474DB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A7894C8-6A2D-E845-B3F0-265E93F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5DF1-BBA8-A643-88F7-8A3B68E083B9}" type="datetimeFigureOut">
              <a:rPr lang="es-MX" smtClean="0"/>
              <a:t>02/05/18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A6A5F9A-E472-084F-B037-768C1217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A6ED36C-AB63-BC45-A100-595A843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7118-CC26-F84A-92E2-0708B68E222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269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C6B01D-9936-164F-8B52-481557A9E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37BF593-FF8D-FD44-A2A3-F9CA2196E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24E4DCB-5EAE-924F-B0B4-8A0867EAC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9C2C126-D194-8C4D-83C6-01D60DD97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24BBE5D-B2F2-764B-ADD4-3C8A73293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2FC7297-E543-2D47-B45A-7D78E940E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5DF1-BBA8-A643-88F7-8A3B68E083B9}" type="datetimeFigureOut">
              <a:rPr lang="es-MX" smtClean="0"/>
              <a:t>02/05/18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A45D62F-AF04-0B4E-8D2E-33D9244F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96A1CC9-9F6A-2A42-9BD6-23E3C627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7118-CC26-F84A-92E2-0708B68E222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737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D71A79-C194-4749-946E-5E2948E42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6E85924-2441-6446-A4E3-C68D53204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5DF1-BBA8-A643-88F7-8A3B68E083B9}" type="datetimeFigureOut">
              <a:rPr lang="es-MX" smtClean="0"/>
              <a:t>02/05/18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21F5653-4678-7745-8E15-5B791699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10FBD3F-1755-C049-8343-49804149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7118-CC26-F84A-92E2-0708B68E222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4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F0EA54E-3B8B-F648-B306-8B84C297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5DF1-BBA8-A643-88F7-8A3B68E083B9}" type="datetimeFigureOut">
              <a:rPr lang="es-MX" smtClean="0"/>
              <a:t>02/05/18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8B19B9B-9C7A-FD4C-A586-63D49A8EA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377F37F-7029-7448-B4A0-5D4018FC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7118-CC26-F84A-92E2-0708B68E222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211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56AEE9-01EE-074B-962F-0BF0819F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0E3549E-EB53-3145-A152-1EC24B18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243DBDF-BA1B-8E49-A789-C48C9F270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1023FA6-B9EA-A646-AFF4-A84C996B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5DF1-BBA8-A643-88F7-8A3B68E083B9}" type="datetimeFigureOut">
              <a:rPr lang="es-MX" smtClean="0"/>
              <a:t>02/05/18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537BF9C-6090-7C47-8366-8CE06150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99A0782-FC1C-BF46-A343-B697FC7D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7118-CC26-F84A-92E2-0708B68E222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816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C739C4-325A-5D41-8C28-6167EBC1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14D0A7B-B69B-9D4A-8714-C69A08546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6DBE4F1-0266-714C-ABC3-93019ED11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E427B39-5CDB-804D-82B9-6AE8AC9F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5DF1-BBA8-A643-88F7-8A3B68E083B9}" type="datetimeFigureOut">
              <a:rPr lang="es-MX" smtClean="0"/>
              <a:t>02/05/18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1E8EA41-8C6D-C44E-A44C-5B76E37A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661B490-B77C-B04D-91BC-EB19D6C0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7118-CC26-F84A-92E2-0708B68E222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81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62385AD-E147-3C4B-BE58-C1ACF761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FACB115-A3CC-B54E-87BD-F55332020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AF258C9-F683-F141-96C3-E9AEA6660F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5DF1-BBA8-A643-88F7-8A3B68E083B9}" type="datetimeFigureOut">
              <a:rPr lang="es-MX" smtClean="0"/>
              <a:t>02/05/18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C98A7F1-4DCD-AD48-8C4D-C3C912245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290DC68-1633-6242-9B58-5C890C67A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57118-CC26-F84A-92E2-0708B68E222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241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CE1FB07-9979-8E4B-8B53-53DE3C4AC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94"/>
            <a:ext cx="12192000" cy="68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9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6EF8B49-8520-8E40-BE03-8B508A7A9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1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F25D317-6BA6-7846-B12B-CD7DDAE85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2"/>
            <a:ext cx="12192000" cy="682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2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5054534-A52A-2D4C-B88F-B098DB586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"/>
            <a:ext cx="12192000" cy="6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2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E98570E-A512-6246-AD21-58F6BB5E1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6"/>
            <a:ext cx="12192000" cy="68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6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E694104-E2D3-1343-BF89-2894A66A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" y="0"/>
            <a:ext cx="12180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6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F623453-6763-404F-9EFE-39362B560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9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0184B86-A724-CF4D-A18A-599648C09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6"/>
            <a:ext cx="12192000" cy="68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23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Elizabeth Reyes González</dc:creator>
  <cp:lastModifiedBy>Jorge A. Camberos</cp:lastModifiedBy>
  <cp:revision>3</cp:revision>
  <dcterms:created xsi:type="dcterms:W3CDTF">2018-04-20T19:10:42Z</dcterms:created>
  <dcterms:modified xsi:type="dcterms:W3CDTF">2018-05-02T16:17:29Z</dcterms:modified>
</cp:coreProperties>
</file>