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116,499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872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872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116,499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872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872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08/02/2021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08/02/2021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08/02/2021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08/02/2021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08/02/2021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08/02/2021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08/02/2021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08/02/2021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FEBRERO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ENERO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335116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78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166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256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185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61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</a:t>
            </a: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Recibidas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Grupo de </a:t>
            </a: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Enero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ENERO</a:t>
            </a:r>
            <a:r>
              <a:rPr lang="es-MX" sz="2800" b="1" dirty="0" smtClean="0">
                <a:latin typeface="Agency FB" panose="020B0503020202020204" pitchFamily="34" charset="0"/>
              </a:rPr>
              <a:t>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856121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52811" y="752273"/>
            <a:ext cx="32383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ENERO</a:t>
            </a:r>
            <a:r>
              <a:rPr lang="es-MX" sz="2800" b="1" dirty="0" smtClean="0">
                <a:latin typeface="Agency FB" panose="020B0503020202020204" pitchFamily="34" charset="0"/>
              </a:rPr>
              <a:t>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4" y="1856122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3" name="Tab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7262"/>
              </p:ext>
            </p:extLst>
          </p:nvPr>
        </p:nvGraphicFramePr>
        <p:xfrm>
          <a:off x="795453" y="2346015"/>
          <a:ext cx="7704130" cy="3157323"/>
        </p:xfrm>
        <a:graphic>
          <a:graphicData uri="http://schemas.openxmlformats.org/drawingml/2006/table">
            <a:tbl>
              <a:tblPr/>
              <a:tblGrid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  <a:gridCol w="550295"/>
              </a:tblGrid>
              <a:tr h="40584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HISTÓRICO ICAI DE SOLICITUDES RECIBIDAS</a:t>
                      </a:r>
                      <a:b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2004-2021</a:t>
                      </a:r>
                    </a:p>
                  </a:txBody>
                  <a:tcPr marL="6879" marR="6879" marT="68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5785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FEBRERO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ENERO 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204602550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246254" y="2161615"/>
            <a:ext cx="1442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ENERO</a:t>
            </a:r>
            <a:r>
              <a:rPr lang="es-MX" sz="2400" b="1" dirty="0" smtClean="0">
                <a:latin typeface="Agency FB" panose="020B0503020202020204" pitchFamily="34" charset="0"/>
              </a:rPr>
              <a:t> 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65297"/>
              </p:ext>
            </p:extLst>
          </p:nvPr>
        </p:nvGraphicFramePr>
        <p:xfrm>
          <a:off x="2951163" y="2098675"/>
          <a:ext cx="43211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Hoja de cálculo" r:id="rId4" imgW="5362498" imgH="5076749" progId="Excel.Sheet.8">
                  <p:embed/>
                </p:oleObj>
              </mc:Choice>
              <mc:Fallback>
                <p:oleObj name="Hoja de cálculo" r:id="rId4" imgW="5362498" imgH="507674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098675"/>
                        <a:ext cx="4321175" cy="409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ENERO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502190"/>
              </p:ext>
            </p:extLst>
          </p:nvPr>
        </p:nvGraphicFramePr>
        <p:xfrm>
          <a:off x="1447800" y="1936750"/>
          <a:ext cx="649287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Hoja de cálculo" r:id="rId4" imgW="6981910" imgH="4429195" progId="Excel.Sheet.8">
                  <p:embed/>
                </p:oleObj>
              </mc:Choice>
              <mc:Fallback>
                <p:oleObj name="Hoja de cálculo" r:id="rId4" imgW="6981910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9287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422965"/>
              </p:ext>
            </p:extLst>
          </p:nvPr>
        </p:nvGraphicFramePr>
        <p:xfrm>
          <a:off x="1287336" y="2216148"/>
          <a:ext cx="8147050" cy="4641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Hoja de cálculo" r:id="rId4" imgW="6124444" imgH="3676683" progId="Excel.Sheet.8">
                  <p:embed/>
                </p:oleObj>
              </mc:Choice>
              <mc:Fallback>
                <p:oleObj name="Hoja de cálculo" r:id="rId4" imgW="6124444" imgH="367668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336" y="2216148"/>
                        <a:ext cx="8147050" cy="4641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  <a:endParaRPr lang="es-MX" b="1" dirty="0" smtClean="0">
              <a:latin typeface="Agency FB" panose="020B050302020202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ENERO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93719"/>
              </p:ext>
            </p:extLst>
          </p:nvPr>
        </p:nvGraphicFramePr>
        <p:xfrm>
          <a:off x="1586249" y="2289369"/>
          <a:ext cx="6444038" cy="440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Comisión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53193"/>
              </p:ext>
            </p:extLst>
          </p:nvPr>
        </p:nvGraphicFramePr>
        <p:xfrm>
          <a:off x="375480" y="2179942"/>
          <a:ext cx="4174567" cy="433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DICIEMBRE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Allende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672511"/>
              </p:ext>
            </p:extLst>
          </p:nvPr>
        </p:nvGraphicFramePr>
        <p:xfrm>
          <a:off x="4793266" y="2173885"/>
          <a:ext cx="3948329" cy="4537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ENERO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Comisión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</a:t>
            </a:r>
            <a:r>
              <a:rPr lang="es-MX" sz="2800" b="1" dirty="0" smtClean="0">
                <a:latin typeface="Agency FB" panose="020B0503020202020204" pitchFamily="34" charset="0"/>
              </a:rPr>
              <a:t>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167652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Comisión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2603</TotalTime>
  <Words>831</Words>
  <Application>Microsoft Office PowerPoint</Application>
  <PresentationFormat>Presentación en pantalla (4:3)</PresentationFormat>
  <Paragraphs>438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ENERO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Enero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299</cp:revision>
  <dcterms:created xsi:type="dcterms:W3CDTF">2019-12-10T21:15:06Z</dcterms:created>
  <dcterms:modified xsi:type="dcterms:W3CDTF">2021-02-08T18:31:46Z</dcterms:modified>
</cp:coreProperties>
</file>