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D29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31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60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41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32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873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18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80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8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81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24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27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E1EE1-FAB1-414B-A8A9-54D91F801E6E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765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Artículo 36. Fracción VIII.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El informe sobre las acciones de promoción de la cultura de transparencia</a:t>
            </a:r>
            <a:endParaRPr lang="es-MX" sz="3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Capacitación en materia de transparencia y acceso a la información a sociedad civil </a:t>
            </a:r>
            <a:b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2019</a:t>
            </a:r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900" y="1847850"/>
            <a:ext cx="8515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410" y="333829"/>
            <a:ext cx="6484533" cy="6524171"/>
          </a:xfrm>
          <a:prstGeom prst="rect">
            <a:avLst/>
          </a:prstGeom>
        </p:spPr>
      </p:pic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Capacitaciones a Sujetos Obligados</a:t>
            </a:r>
            <a:br>
              <a:rPr lang="es-MX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s-MX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2019</a:t>
            </a:r>
            <a:endParaRPr lang="es-MX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6" name="Marcador de texto 15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385355" cy="3811588"/>
          </a:xfrm>
        </p:spPr>
        <p:txBody>
          <a:bodyPr>
            <a:normAutofit/>
          </a:bodyPr>
          <a:lstStyle/>
          <a:p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Total de capacitaciones impartidas: 257</a:t>
            </a:r>
          </a:p>
          <a:p>
            <a:endParaRPr lang="es-MX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MX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Total de servidores públicos capacitados: 1,403 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2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5124" y="1583111"/>
            <a:ext cx="7441752" cy="5118166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Acciones de gobierno abierto</a:t>
            </a:r>
            <a:b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2019</a:t>
            </a:r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52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52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 Semibold</vt:lpstr>
      <vt:lpstr>Tema de Office</vt:lpstr>
      <vt:lpstr>Artículo 36. Fracción VIII. </vt:lpstr>
      <vt:lpstr>Capacitación en materia de transparencia y acceso a la información a sociedad civil  2019</vt:lpstr>
      <vt:lpstr>Capacitaciones a Sujetos Obligados 2019</vt:lpstr>
      <vt:lpstr>Acciones de gobierno abierto 2019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36. Fracción VIII.</dc:title>
  <dc:creator>ICAI02</dc:creator>
  <cp:lastModifiedBy>ICAI02</cp:lastModifiedBy>
  <cp:revision>6</cp:revision>
  <dcterms:created xsi:type="dcterms:W3CDTF">2020-02-11T21:20:04Z</dcterms:created>
  <dcterms:modified xsi:type="dcterms:W3CDTF">2020-02-12T16:50:39Z</dcterms:modified>
</cp:coreProperties>
</file>